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1" autoAdjust="0"/>
    <p:restoredTop sz="47209" autoAdjust="0"/>
  </p:normalViewPr>
  <p:slideViewPr>
    <p:cSldViewPr>
      <p:cViewPr varScale="1">
        <p:scale>
          <a:sx n="70" d="100"/>
          <a:sy n="70" d="100"/>
        </p:scale>
        <p:origin x="-28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viewProps" Target="viewProps.xml"/><Relationship Id="rId14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28" Type="http://schemas.openxmlformats.org/officeDocument/2006/relationships/theme" Target="theme/theme1.xml"/><Relationship Id="rId26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70674-AED6-9A4D-8A01-F853B416769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9FA07-F645-2141-A742-7CE25AF02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0BE34-F974-45C8-BBD6-CAF8657B40CE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923CB-0A8F-4E6E-B675-E549031D1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994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23CB-0A8F-4E6E-B675-E549031D1F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154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23CB-0A8F-4E6E-B675-E549031D1FC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6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91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319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896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12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58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09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27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762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489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439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4FC9-1C35-4A1E-A577-3184F08C4C51}" type="datetimeFigureOut">
              <a:rPr lang="en-US" smtClean="0"/>
              <a:pPr/>
              <a:t>11/18/13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31673-B612-402C-83C3-1942064E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874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85800"/>
            <a:ext cx="4953000" cy="4800600"/>
          </a:xfrm>
        </p:spPr>
        <p:txBody>
          <a:bodyPr/>
          <a:lstStyle/>
          <a:p>
            <a:r>
              <a:rPr lang="en-US" dirty="0" err="1" smtClean="0"/>
              <a:t>España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648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754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Se </a:t>
            </a:r>
            <a:r>
              <a:rPr lang="en-US" dirty="0" err="1" smtClean="0"/>
              <a:t>habla</a:t>
            </a:r>
            <a:r>
              <a:rPr lang="en-US" dirty="0" smtClean="0"/>
              <a:t> </a:t>
            </a:r>
            <a:r>
              <a:rPr lang="en-US" dirty="0" err="1" smtClean="0"/>
              <a:t>gallego</a:t>
            </a:r>
            <a:r>
              <a:rPr lang="en-US" dirty="0" smtClean="0"/>
              <a:t> en Galicia.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318"/>
            <a:ext cx="8229600" cy="4525963"/>
          </a:xfrm>
        </p:spPr>
        <p:txBody>
          <a:bodyPr/>
          <a:lstStyle/>
          <a:p>
            <a:r>
              <a:rPr lang="en-US" smtClean="0"/>
              <a:t>Se habla gallego en Galicia.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81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724399" cy="39624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200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229600" cy="6096000"/>
          </a:xfrm>
        </p:spPr>
        <p:txBody>
          <a:bodyPr/>
          <a:lstStyle/>
          <a:p>
            <a:r>
              <a:rPr lang="en-US" sz="3600" dirty="0" smtClean="0"/>
              <a:t>Se </a:t>
            </a:r>
            <a:r>
              <a:rPr lang="en-US" sz="3600" dirty="0" err="1" smtClean="0"/>
              <a:t>habla</a:t>
            </a:r>
            <a:r>
              <a:rPr lang="en-US" sz="3600" dirty="0" smtClean="0"/>
              <a:t> el </a:t>
            </a:r>
            <a:r>
              <a:rPr lang="en-US" sz="3600" dirty="0" err="1" smtClean="0"/>
              <a:t>euskera</a:t>
            </a:r>
            <a:r>
              <a:rPr lang="en-US" sz="3600" dirty="0" smtClean="0"/>
              <a:t> en el País Vasco.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762125"/>
            <a:ext cx="4038601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2125"/>
            <a:ext cx="4419599" cy="33337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346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5867400"/>
          </a:xfrm>
        </p:spPr>
        <p:txBody>
          <a:bodyPr/>
          <a:lstStyle/>
          <a:p>
            <a:r>
              <a:rPr lang="en-US" dirty="0" smtClean="0"/>
              <a:t>Se </a:t>
            </a:r>
            <a:r>
              <a:rPr lang="en-US" dirty="0" err="1" smtClean="0"/>
              <a:t>habla</a:t>
            </a:r>
            <a:r>
              <a:rPr lang="en-US" dirty="0" smtClean="0"/>
              <a:t> el </a:t>
            </a:r>
            <a:r>
              <a:rPr lang="en-US" dirty="0" err="1" smtClean="0"/>
              <a:t>aranés</a:t>
            </a:r>
            <a:r>
              <a:rPr lang="en-US" dirty="0" smtClean="0"/>
              <a:t> en </a:t>
            </a:r>
            <a:r>
              <a:rPr lang="en-US" dirty="0" err="1" smtClean="0"/>
              <a:t>Lérida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38926"/>
            <a:ext cx="3733800" cy="35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0050"/>
            <a:ext cx="3810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640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715000"/>
          </a:xfrm>
        </p:spPr>
        <p:txBody>
          <a:bodyPr/>
          <a:lstStyle/>
          <a:p>
            <a:r>
              <a:rPr lang="en-US" dirty="0" smtClean="0"/>
              <a:t>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dialectos</a:t>
            </a:r>
            <a:r>
              <a:rPr lang="en-US" dirty="0" smtClean="0"/>
              <a:t>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españolas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7315200" cy="426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7620000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874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096000"/>
          </a:xfrm>
        </p:spPr>
        <p:txBody>
          <a:bodyPr/>
          <a:lstStyle/>
          <a:p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españoles</a:t>
            </a:r>
            <a:r>
              <a:rPr lang="en-US" dirty="0" smtClean="0"/>
              <a:t> son </a:t>
            </a:r>
            <a:r>
              <a:rPr lang="en-US" dirty="0" err="1" smtClean="0"/>
              <a:t>bilingües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150"/>
            <a:ext cx="77724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944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bandera</a:t>
            </a:r>
            <a:r>
              <a:rPr lang="en-US" dirty="0" smtClean="0"/>
              <a:t> </a:t>
            </a:r>
            <a:r>
              <a:rPr lang="en-US" dirty="0" err="1" smtClean="0"/>
              <a:t>española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5410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símbolos</a:t>
            </a:r>
            <a:r>
              <a:rPr lang="en-US" dirty="0" smtClean="0"/>
              <a:t> </a:t>
            </a:r>
            <a:r>
              <a:rPr lang="en-US" dirty="0" err="1" smtClean="0"/>
              <a:t>históricos</a:t>
            </a:r>
            <a:r>
              <a:rPr lang="en-US" dirty="0" smtClean="0"/>
              <a:t> en la </a:t>
            </a:r>
            <a:r>
              <a:rPr lang="en-US" dirty="0" err="1" smtClean="0"/>
              <a:t>bandera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181600" cy="39927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3813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islas</a:t>
            </a:r>
            <a:r>
              <a:rPr lang="en-US" dirty="0" smtClean="0"/>
              <a:t> Baleares </a:t>
            </a:r>
            <a:r>
              <a:rPr lang="en-US" dirty="0" err="1" smtClean="0"/>
              <a:t>están</a:t>
            </a:r>
            <a:r>
              <a:rPr lang="en-US" dirty="0" smtClean="0"/>
              <a:t> en el Mar </a:t>
            </a:r>
            <a:r>
              <a:rPr lang="en-US" dirty="0" err="1" smtClean="0"/>
              <a:t>Mediterraneo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son parte de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50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862"/>
            <a:ext cx="4191000" cy="375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475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islas</a:t>
            </a:r>
            <a:r>
              <a:rPr lang="en-US" dirty="0" smtClean="0"/>
              <a:t> Canarias  </a:t>
            </a:r>
            <a:r>
              <a:rPr lang="en-US" dirty="0" err="1" smtClean="0"/>
              <a:t>están</a:t>
            </a:r>
            <a:r>
              <a:rPr lang="en-US" dirty="0" smtClean="0"/>
              <a:t> en el </a:t>
            </a:r>
            <a:r>
              <a:rPr lang="en-US" dirty="0" err="1" smtClean="0"/>
              <a:t>Océano</a:t>
            </a:r>
            <a:r>
              <a:rPr lang="en-US" dirty="0" smtClean="0"/>
              <a:t> Atlántico al </a:t>
            </a:r>
            <a:r>
              <a:rPr lang="en-US" dirty="0" err="1" smtClean="0"/>
              <a:t>oeste</a:t>
            </a:r>
            <a:r>
              <a:rPr lang="en-US" dirty="0" smtClean="0"/>
              <a:t> de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err="1" smtClean="0"/>
              <a:t>frica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smtClean="0"/>
              <a:t>son parte de </a:t>
            </a:r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también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07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18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79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72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19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229600" cy="6019800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geografía</a:t>
            </a:r>
            <a:r>
              <a:rPr lang="en-US" dirty="0" smtClean="0"/>
              <a:t> y el </a:t>
            </a:r>
            <a:r>
              <a:rPr lang="en-US" dirty="0" err="1" smtClean="0"/>
              <a:t>clima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 son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diversos</a:t>
            </a:r>
            <a:r>
              <a:rPr lang="en-US" dirty="0" smtClean="0"/>
              <a:t>. Los </a:t>
            </a:r>
            <a:r>
              <a:rPr lang="en-US" dirty="0" err="1" smtClean="0"/>
              <a:t>españoles</a:t>
            </a:r>
            <a:r>
              <a:rPr lang="en-US" dirty="0" smtClean="0"/>
              <a:t> </a:t>
            </a:r>
            <a:r>
              <a:rPr lang="en-US" dirty="0" err="1" smtClean="0"/>
              <a:t>hablan</a:t>
            </a:r>
            <a:r>
              <a:rPr lang="en-US" dirty="0" smtClean="0"/>
              <a:t> el </a:t>
            </a:r>
            <a:r>
              <a:rPr lang="en-US" dirty="0" err="1" smtClean="0"/>
              <a:t>castellano</a:t>
            </a:r>
            <a:r>
              <a:rPr lang="en-US" dirty="0" smtClean="0"/>
              <a:t> y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idiomas</a:t>
            </a:r>
            <a:r>
              <a:rPr lang="en-US" dirty="0" smtClean="0"/>
              <a:t> (</a:t>
            </a:r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lenguas</a:t>
            </a:r>
            <a:r>
              <a:rPr lang="en-US" dirty="0" smtClean="0"/>
              <a:t>) y </a:t>
            </a:r>
            <a:r>
              <a:rPr lang="en-US" dirty="0" err="1" smtClean="0"/>
              <a:t>dialectos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248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184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</a:t>
            </a:r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país</a:t>
            </a:r>
            <a:r>
              <a:rPr lang="en-US" dirty="0" smtClean="0"/>
              <a:t> </a:t>
            </a:r>
            <a:r>
              <a:rPr lang="en-US" dirty="0" err="1" smtClean="0"/>
              <a:t>europeo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062" y="1219200"/>
            <a:ext cx="57150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95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Preguntas</a:t>
            </a:r>
            <a:r>
              <a:rPr lang="en-US" sz="3200" dirty="0" smtClean="0"/>
              <a:t> de </a:t>
            </a:r>
            <a:r>
              <a:rPr lang="en-US" sz="3200" dirty="0" err="1" smtClean="0"/>
              <a:t>comprensión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err="1" smtClean="0"/>
              <a:t>Cierto</a:t>
            </a:r>
            <a:r>
              <a:rPr lang="en-US" sz="3200" dirty="0" smtClean="0"/>
              <a:t> o </a:t>
            </a:r>
            <a:r>
              <a:rPr lang="en-US" sz="3200" dirty="0" err="1" smtClean="0"/>
              <a:t>Falso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en Europa.</a:t>
            </a:r>
          </a:p>
          <a:p>
            <a:r>
              <a:rPr lang="en-US" dirty="0" smtClean="0"/>
              <a:t>2. Hay miles de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autónomas</a:t>
            </a:r>
            <a:r>
              <a:rPr lang="en-US" dirty="0" smtClean="0"/>
              <a:t> en  </a:t>
            </a:r>
          </a:p>
          <a:p>
            <a:pPr>
              <a:buNone/>
            </a:pPr>
            <a:r>
              <a:rPr lang="en-US" dirty="0" smtClean="0"/>
              <a:t>       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r>
              <a:rPr lang="en-US" dirty="0" smtClean="0"/>
              <a:t>3. Hispania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palabra</a:t>
            </a:r>
            <a:r>
              <a:rPr lang="en-US" dirty="0" smtClean="0"/>
              <a:t> </a:t>
            </a:r>
            <a:r>
              <a:rPr lang="en-US" dirty="0" err="1" smtClean="0"/>
              <a:t>española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Los </a:t>
            </a:r>
            <a:r>
              <a:rPr lang="en-US" dirty="0" err="1" smtClean="0"/>
              <a:t>conejos</a:t>
            </a:r>
            <a:r>
              <a:rPr lang="en-US" dirty="0" smtClean="0"/>
              <a:t> son </a:t>
            </a:r>
            <a:r>
              <a:rPr lang="en-US" dirty="0" err="1" smtClean="0"/>
              <a:t>animales</a:t>
            </a:r>
            <a:r>
              <a:rPr lang="en-US" dirty="0" smtClean="0"/>
              <a:t> </a:t>
            </a:r>
            <a:r>
              <a:rPr lang="en-US" dirty="0" err="1" smtClean="0"/>
              <a:t>pequeños</a:t>
            </a:r>
            <a:r>
              <a:rPr lang="en-US" dirty="0" smtClean="0"/>
              <a:t>.</a:t>
            </a:r>
          </a:p>
          <a:p>
            <a:r>
              <a:rPr lang="en-US" dirty="0" smtClean="0"/>
              <a:t>5. </a:t>
            </a:r>
            <a:r>
              <a:rPr lang="en-US" dirty="0" err="1" smtClean="0"/>
              <a:t>España</a:t>
            </a:r>
            <a:r>
              <a:rPr lang="en-US" dirty="0" smtClean="0"/>
              <a:t> y Portugal </a:t>
            </a:r>
            <a:r>
              <a:rPr lang="en-US" dirty="0" err="1" smtClean="0"/>
              <a:t>están</a:t>
            </a:r>
            <a:r>
              <a:rPr lang="en-US" dirty="0" smtClean="0"/>
              <a:t> en la Peninsula </a:t>
            </a:r>
            <a:r>
              <a:rPr lang="en-US" dirty="0" err="1" smtClean="0"/>
              <a:t>Ibérica</a:t>
            </a:r>
            <a:r>
              <a:rPr lang="en-US" dirty="0" smtClean="0"/>
              <a:t>.</a:t>
            </a:r>
          </a:p>
          <a:p>
            <a:r>
              <a:rPr lang="en-US" dirty="0" smtClean="0"/>
              <a:t>6. El Mar </a:t>
            </a:r>
            <a:r>
              <a:rPr lang="en-US" dirty="0" err="1" smtClean="0"/>
              <a:t>Mediterráneo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al </a:t>
            </a:r>
            <a:r>
              <a:rPr lang="en-US" dirty="0" err="1" smtClean="0"/>
              <a:t>oeste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r>
              <a:rPr lang="en-US" dirty="0" smtClean="0"/>
              <a:t>7. El </a:t>
            </a:r>
            <a:r>
              <a:rPr lang="en-US" dirty="0" err="1" smtClean="0"/>
              <a:t>castellano</a:t>
            </a:r>
            <a:r>
              <a:rPr lang="en-US" dirty="0" smtClean="0"/>
              <a:t> </a:t>
            </a:r>
            <a:r>
              <a:rPr lang="en-US" dirty="0" err="1" smtClean="0"/>
              <a:t>viene</a:t>
            </a:r>
            <a:r>
              <a:rPr lang="en-US" dirty="0" smtClean="0"/>
              <a:t> de </a:t>
            </a:r>
            <a:r>
              <a:rPr lang="en-US" dirty="0" err="1" smtClean="0"/>
              <a:t>Castilla</a:t>
            </a:r>
            <a:r>
              <a:rPr lang="en-US" dirty="0" smtClean="0"/>
              <a:t>.</a:t>
            </a:r>
          </a:p>
          <a:p>
            <a:r>
              <a:rPr lang="en-US" dirty="0" smtClean="0"/>
              <a:t>8. 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idiomas</a:t>
            </a:r>
            <a:r>
              <a:rPr lang="en-US" dirty="0" smtClean="0"/>
              <a:t> </a:t>
            </a:r>
            <a:r>
              <a:rPr lang="en-US" dirty="0" err="1" smtClean="0"/>
              <a:t>oficiales</a:t>
            </a:r>
            <a:r>
              <a:rPr lang="en-US" dirty="0" smtClean="0"/>
              <a:t> en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r>
              <a:rPr lang="en-US" dirty="0" smtClean="0"/>
              <a:t>9.  </a:t>
            </a:r>
            <a:r>
              <a:rPr lang="en-US" dirty="0" err="1" smtClean="0"/>
              <a:t>Catalunya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al </a:t>
            </a:r>
            <a:r>
              <a:rPr lang="en-US" dirty="0" err="1" smtClean="0"/>
              <a:t>sur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r>
              <a:rPr lang="en-US" dirty="0" smtClean="0"/>
              <a:t>10. El </a:t>
            </a:r>
            <a:r>
              <a:rPr lang="en-US" dirty="0" err="1" smtClean="0"/>
              <a:t>catalán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lengua</a:t>
            </a:r>
            <a:r>
              <a:rPr lang="en-US" dirty="0" smtClean="0"/>
              <a:t>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1029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6172200"/>
          </a:xfrm>
        </p:spPr>
        <p:txBody>
          <a:bodyPr/>
          <a:lstStyle/>
          <a:p>
            <a:r>
              <a:rPr lang="en-US" dirty="0" smtClean="0"/>
              <a:t>11. Los </a:t>
            </a:r>
            <a:r>
              <a:rPr lang="en-US" dirty="0" err="1" smtClean="0"/>
              <a:t>habitantes</a:t>
            </a:r>
            <a:r>
              <a:rPr lang="en-US" dirty="0" smtClean="0"/>
              <a:t> del País Vasco </a:t>
            </a:r>
            <a:r>
              <a:rPr lang="en-US" dirty="0" err="1" smtClean="0"/>
              <a:t>hablan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dirty="0" err="1" smtClean="0"/>
              <a:t>gallego</a:t>
            </a:r>
            <a:r>
              <a:rPr lang="en-US" dirty="0" smtClean="0"/>
              <a:t>.</a:t>
            </a:r>
          </a:p>
          <a:p>
            <a:r>
              <a:rPr lang="en-US" dirty="0" smtClean="0"/>
              <a:t>12. Galicia </a:t>
            </a:r>
            <a:r>
              <a:rPr lang="en-US" dirty="0" err="1" smtClean="0"/>
              <a:t>está</a:t>
            </a:r>
            <a:r>
              <a:rPr lang="en-US" dirty="0" smtClean="0"/>
              <a:t> 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</a:t>
            </a:r>
            <a:r>
              <a:rPr lang="en-US" dirty="0" err="1" smtClean="0"/>
              <a:t>Catalunya</a:t>
            </a:r>
            <a:r>
              <a:rPr lang="en-US" dirty="0" smtClean="0"/>
              <a:t>.</a:t>
            </a:r>
          </a:p>
          <a:p>
            <a:r>
              <a:rPr lang="en-US" dirty="0" smtClean="0"/>
              <a:t>13. Hay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dialectos</a:t>
            </a:r>
            <a:r>
              <a:rPr lang="en-US" dirty="0" smtClean="0"/>
              <a:t>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comunidades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dirty="0" err="1" smtClean="0"/>
              <a:t>españolas</a:t>
            </a:r>
            <a:r>
              <a:rPr lang="en-US" dirty="0" smtClean="0"/>
              <a:t>.</a:t>
            </a:r>
          </a:p>
          <a:p>
            <a:r>
              <a:rPr lang="en-US" dirty="0" smtClean="0"/>
              <a:t>14. En el </a:t>
            </a:r>
            <a:r>
              <a:rPr lang="en-US" dirty="0" err="1" smtClean="0"/>
              <a:t>mapa</a:t>
            </a:r>
            <a:r>
              <a:rPr lang="en-US" dirty="0" smtClean="0"/>
              <a:t>,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islas</a:t>
            </a:r>
            <a:r>
              <a:rPr lang="en-US" dirty="0" smtClean="0"/>
              <a:t> Baleares </a:t>
            </a:r>
            <a:r>
              <a:rPr lang="en-US" dirty="0" err="1" smtClean="0"/>
              <a:t>están</a:t>
            </a:r>
            <a:r>
              <a:rPr lang="en-US" dirty="0" smtClean="0"/>
              <a:t> al </a:t>
            </a:r>
            <a:r>
              <a:rPr lang="en-US" dirty="0" err="1" smtClean="0"/>
              <a:t>este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de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r>
              <a:rPr lang="en-US" dirty="0" smtClean="0"/>
              <a:t>15. Las </a:t>
            </a:r>
            <a:r>
              <a:rPr lang="en-US" dirty="0" err="1" smtClean="0"/>
              <a:t>islas</a:t>
            </a:r>
            <a:r>
              <a:rPr lang="en-US" dirty="0" smtClean="0"/>
              <a:t> Canarias </a:t>
            </a:r>
            <a:r>
              <a:rPr lang="en-US" dirty="0" err="1" smtClean="0"/>
              <a:t>están</a:t>
            </a:r>
            <a:r>
              <a:rPr lang="en-US" dirty="0" smtClean="0"/>
              <a:t> en el Mar</a:t>
            </a:r>
          </a:p>
          <a:p>
            <a:pPr>
              <a:buNone/>
            </a:pPr>
            <a:r>
              <a:rPr lang="en-US" smtClean="0"/>
              <a:t>           </a:t>
            </a:r>
            <a:r>
              <a:rPr lang="en-US" dirty="0" err="1" smtClean="0"/>
              <a:t>Mediterráneo</a:t>
            </a:r>
            <a:r>
              <a:rPr lang="en-US" dirty="0" smtClean="0"/>
              <a:t>.</a:t>
            </a:r>
          </a:p>
          <a:p>
            <a:r>
              <a:rPr lang="en-US" dirty="0" smtClean="0"/>
              <a:t>16. </a:t>
            </a:r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país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diverso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066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en-US" dirty="0" smtClean="0"/>
              <a:t>Hay </a:t>
            </a:r>
            <a:r>
              <a:rPr lang="en-US" dirty="0" err="1" smtClean="0"/>
              <a:t>diecisiete</a:t>
            </a:r>
            <a:r>
              <a:rPr lang="en-US" dirty="0" smtClean="0"/>
              <a:t>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españolas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67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217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En el </a:t>
            </a:r>
            <a:r>
              <a:rPr lang="en-US" dirty="0" err="1" smtClean="0"/>
              <a:t>idioma</a:t>
            </a:r>
            <a:r>
              <a:rPr lang="en-US" dirty="0" smtClean="0"/>
              <a:t> </a:t>
            </a:r>
            <a:r>
              <a:rPr lang="en-US" dirty="0" err="1" smtClean="0"/>
              <a:t>lat</a:t>
            </a:r>
            <a:r>
              <a:rPr lang="en-US" dirty="0" err="1" smtClean="0"/>
              <a:t>í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Hispania </a:t>
            </a:r>
            <a:r>
              <a:rPr lang="en-US" dirty="0" err="1" smtClean="0"/>
              <a:t>significa</a:t>
            </a:r>
            <a:r>
              <a:rPr lang="en-US" dirty="0" smtClean="0"/>
              <a:t> </a:t>
            </a:r>
            <a:r>
              <a:rPr lang="en-US" dirty="0" err="1" smtClean="0"/>
              <a:t>tierra</a:t>
            </a:r>
            <a:r>
              <a:rPr lang="en-US" dirty="0" smtClean="0"/>
              <a:t> de los </a:t>
            </a:r>
            <a:r>
              <a:rPr lang="en-US" dirty="0" err="1" smtClean="0"/>
              <a:t>conejos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4433888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200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805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62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España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en la </a:t>
            </a:r>
            <a:r>
              <a:rPr lang="en-US" dirty="0" err="1" smtClean="0"/>
              <a:t>Península</a:t>
            </a:r>
            <a:r>
              <a:rPr lang="en-US" dirty="0" smtClean="0"/>
              <a:t> </a:t>
            </a:r>
            <a:r>
              <a:rPr lang="en-US" dirty="0" err="1" smtClean="0"/>
              <a:t>Ibérica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756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/>
          <a:lstStyle/>
          <a:p>
            <a:r>
              <a:rPr lang="en-US" dirty="0" err="1" smtClean="0"/>
              <a:t>Está</a:t>
            </a:r>
            <a:r>
              <a:rPr lang="en-US" dirty="0" smtClean="0"/>
              <a:t> al </a:t>
            </a:r>
            <a:r>
              <a:rPr lang="en-US" dirty="0" err="1" smtClean="0"/>
              <a:t>norte</a:t>
            </a:r>
            <a:r>
              <a:rPr lang="en-US" dirty="0" smtClean="0"/>
              <a:t> de Africa y al </a:t>
            </a:r>
            <a:r>
              <a:rPr lang="en-US" dirty="0" err="1" smtClean="0"/>
              <a:t>sur</a:t>
            </a:r>
            <a:r>
              <a:rPr lang="en-US" dirty="0" smtClean="0"/>
              <a:t> de </a:t>
            </a:r>
            <a:r>
              <a:rPr lang="en-US" dirty="0" err="1" smtClean="0"/>
              <a:t>Francia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8001000" cy="5181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962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6019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smtClean="0"/>
              <a:t>al </a:t>
            </a:r>
            <a:r>
              <a:rPr lang="en-US" dirty="0" err="1" smtClean="0"/>
              <a:t>este</a:t>
            </a:r>
            <a:r>
              <a:rPr lang="en-US" dirty="0" smtClean="0"/>
              <a:t> de Portugal y al </a:t>
            </a:r>
            <a:r>
              <a:rPr lang="en-US" dirty="0" err="1" smtClean="0"/>
              <a:t>oeste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dirty="0" smtClean="0"/>
              <a:t>      del </a:t>
            </a:r>
            <a:r>
              <a:rPr lang="en-US" dirty="0" smtClean="0"/>
              <a:t>Mar </a:t>
            </a:r>
            <a:r>
              <a:rPr lang="en-US" dirty="0" err="1" smtClean="0"/>
              <a:t>Mediterráneo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86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16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59436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idioma</a:t>
            </a:r>
            <a:r>
              <a:rPr lang="en-US" dirty="0" smtClean="0"/>
              <a:t> </a:t>
            </a:r>
            <a:r>
              <a:rPr lang="en-US" dirty="0" err="1" smtClean="0"/>
              <a:t>oficial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castellano</a:t>
            </a:r>
            <a:r>
              <a:rPr lang="en-US" dirty="0" smtClean="0"/>
              <a:t> </a:t>
            </a:r>
            <a:r>
              <a:rPr lang="en-US" dirty="0" err="1" smtClean="0"/>
              <a:t>originario</a:t>
            </a:r>
            <a:r>
              <a:rPr lang="en-US" dirty="0" smtClean="0"/>
              <a:t> de la </a:t>
            </a:r>
            <a:r>
              <a:rPr lang="en-US" dirty="0" err="1" smtClean="0"/>
              <a:t>provincia</a:t>
            </a:r>
            <a:r>
              <a:rPr lang="en-US" dirty="0" smtClean="0"/>
              <a:t> de </a:t>
            </a:r>
            <a:r>
              <a:rPr lang="en-US" dirty="0" err="1" smtClean="0"/>
              <a:t>Castilla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14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810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196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5715000"/>
          </a:xfrm>
        </p:spPr>
        <p:txBody>
          <a:bodyPr/>
          <a:lstStyle/>
          <a:p>
            <a:r>
              <a:rPr lang="en-US" dirty="0" smtClean="0"/>
              <a:t>Se </a:t>
            </a:r>
            <a:r>
              <a:rPr lang="en-US" dirty="0" err="1" smtClean="0"/>
              <a:t>habla</a:t>
            </a:r>
            <a:r>
              <a:rPr lang="en-US" dirty="0" smtClean="0"/>
              <a:t> </a:t>
            </a:r>
            <a:r>
              <a:rPr lang="en-US" dirty="0" err="1" smtClean="0"/>
              <a:t>catalán</a:t>
            </a:r>
            <a:r>
              <a:rPr lang="en-US" dirty="0" smtClean="0"/>
              <a:t> en </a:t>
            </a:r>
            <a:r>
              <a:rPr lang="en-US" dirty="0" err="1" smtClean="0"/>
              <a:t>Catalunya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00200"/>
            <a:ext cx="38862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4267200" cy="3975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518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355</Words>
  <Application>Microsoft Office PowerPoint</Application>
  <PresentationFormat>On-screen Show (4:3)</PresentationFormat>
  <Paragraphs>46</Paragraphs>
  <Slides>21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 </vt:lpstr>
      <vt:lpstr>Slide 3</vt:lpstr>
      <vt:lpstr>Slide 4</vt:lpstr>
      <vt:lpstr>Slide 5</vt:lpstr>
      <vt:lpstr>Slide 6</vt:lpstr>
      <vt:lpstr>Slide 7</vt:lpstr>
      <vt:lpstr>Slide 8</vt:lpstr>
      <vt:lpstr>Slide 9</vt:lpstr>
      <vt:lpstr>Se habla gallego en Galicia.</vt:lpstr>
      <vt:lpstr>Slide 11</vt:lpstr>
      <vt:lpstr>Slide 12</vt:lpstr>
      <vt:lpstr>Slide 13</vt:lpstr>
      <vt:lpstr>Slide 14</vt:lpstr>
      <vt:lpstr>La bandera española.</vt:lpstr>
      <vt:lpstr>Las islas Baleares están en el Mar Mediterraneo y son parte de España.</vt:lpstr>
      <vt:lpstr>Slide 17</vt:lpstr>
      <vt:lpstr>Slide 18</vt:lpstr>
      <vt:lpstr>Slide 19</vt:lpstr>
      <vt:lpstr>Preguntas de comprensión  Cierto o Falso</vt:lpstr>
      <vt:lpstr>Slide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Espana</dc:title>
  <dc:creator>Sissi</dc:creator>
  <cp:lastModifiedBy>LCC Mac User</cp:lastModifiedBy>
  <cp:revision>45</cp:revision>
  <dcterms:created xsi:type="dcterms:W3CDTF">2013-11-18T21:21:43Z</dcterms:created>
  <dcterms:modified xsi:type="dcterms:W3CDTF">2013-11-18T21:25:31Z</dcterms:modified>
</cp:coreProperties>
</file>