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1" autoAdjust="0"/>
    <p:restoredTop sz="47209" autoAdjust="0"/>
  </p:normalViewPr>
  <p:slideViewPr>
    <p:cSldViewPr>
      <p:cViewPr varScale="1">
        <p:scale>
          <a:sx n="70" d="100"/>
          <a:sy n="70" d="100"/>
        </p:scale>
        <p:origin x="-28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viewProps" Target="viewProps.xml"/><Relationship Id="rId14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28" Type="http://schemas.openxmlformats.org/officeDocument/2006/relationships/theme" Target="theme/theme1.xml"/><Relationship Id="rId26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70674-AED6-9A4D-8A01-F853B416769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9FA07-F645-2141-A742-7CE25AF028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0BE34-F974-45C8-BBD6-CAF8657B40CE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923CB-0A8F-4E6E-B675-E549031D1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9945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23CB-0A8F-4E6E-B675-E549031D1FC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1545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23CB-0A8F-4E6E-B675-E549031D1FC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46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68911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319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9896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912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935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4309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427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762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489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439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54FC9-1C35-4A1E-A577-3184F08C4C51}" type="datetimeFigureOut">
              <a:rPr lang="en-US" smtClean="0"/>
              <a:pPr/>
              <a:t>11/18/13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1673-B612-402C-83C3-1942064E62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874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685800"/>
            <a:ext cx="4953000" cy="4800600"/>
          </a:xfrm>
        </p:spPr>
        <p:txBody>
          <a:bodyPr/>
          <a:lstStyle/>
          <a:p>
            <a:r>
              <a:rPr lang="en-US" dirty="0" err="1" smtClean="0"/>
              <a:t>España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1600"/>
            <a:ext cx="46482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0754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Se </a:t>
            </a:r>
            <a:r>
              <a:rPr lang="en-US" dirty="0" err="1" smtClean="0"/>
              <a:t>habla</a:t>
            </a:r>
            <a:r>
              <a:rPr lang="en-US" dirty="0" smtClean="0"/>
              <a:t> </a:t>
            </a:r>
            <a:r>
              <a:rPr lang="en-US" dirty="0" err="1" smtClean="0"/>
              <a:t>gallego</a:t>
            </a:r>
            <a:r>
              <a:rPr lang="en-US" dirty="0" smtClean="0"/>
              <a:t> en Galicia.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318"/>
            <a:ext cx="8229600" cy="4525963"/>
          </a:xfrm>
        </p:spPr>
        <p:txBody>
          <a:bodyPr/>
          <a:lstStyle/>
          <a:p>
            <a:r>
              <a:rPr lang="en-US" smtClean="0"/>
              <a:t>Se habla gallego en Galicia.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447800"/>
            <a:ext cx="3581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4724399" cy="39624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52000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229600" cy="6096000"/>
          </a:xfrm>
        </p:spPr>
        <p:txBody>
          <a:bodyPr/>
          <a:lstStyle/>
          <a:p>
            <a:r>
              <a:rPr lang="en-US" sz="3600" dirty="0" smtClean="0"/>
              <a:t>Se </a:t>
            </a:r>
            <a:r>
              <a:rPr lang="en-US" sz="3600" dirty="0" err="1" smtClean="0"/>
              <a:t>habla</a:t>
            </a:r>
            <a:r>
              <a:rPr lang="en-US" sz="3600" dirty="0" smtClean="0"/>
              <a:t> el </a:t>
            </a:r>
            <a:r>
              <a:rPr lang="en-US" sz="3600" dirty="0" err="1" smtClean="0"/>
              <a:t>euskera</a:t>
            </a:r>
            <a:r>
              <a:rPr lang="en-US" sz="3600" dirty="0" smtClean="0"/>
              <a:t> en el País Vasco.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599" y="1762125"/>
            <a:ext cx="4038601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62125"/>
            <a:ext cx="4419599" cy="33337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63460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867400"/>
          </a:xfrm>
        </p:spPr>
        <p:txBody>
          <a:bodyPr/>
          <a:lstStyle/>
          <a:p>
            <a:r>
              <a:rPr lang="en-US" dirty="0" smtClean="0"/>
              <a:t>Se </a:t>
            </a:r>
            <a:r>
              <a:rPr lang="en-US" dirty="0" err="1" smtClean="0"/>
              <a:t>habla</a:t>
            </a:r>
            <a:r>
              <a:rPr lang="en-US" dirty="0" smtClean="0"/>
              <a:t> el </a:t>
            </a:r>
            <a:r>
              <a:rPr lang="en-US" dirty="0" err="1" smtClean="0"/>
              <a:t>aranés</a:t>
            </a:r>
            <a:r>
              <a:rPr lang="en-US" dirty="0" smtClean="0"/>
              <a:t> en </a:t>
            </a:r>
            <a:r>
              <a:rPr lang="en-US" dirty="0" err="1" smtClean="0"/>
              <a:t>Lérida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338926"/>
            <a:ext cx="3733800" cy="353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60050"/>
            <a:ext cx="38100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6405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15000"/>
          </a:xfrm>
        </p:spPr>
        <p:txBody>
          <a:bodyPr/>
          <a:lstStyle/>
          <a:p>
            <a:r>
              <a:rPr lang="en-US" dirty="0" smtClean="0"/>
              <a:t>Hay </a:t>
            </a:r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dialectos</a:t>
            </a:r>
            <a:r>
              <a:rPr lang="en-US" dirty="0" smtClean="0"/>
              <a:t>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 </a:t>
            </a:r>
            <a:r>
              <a:rPr lang="en-US" dirty="0" err="1" smtClean="0"/>
              <a:t>españolas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1"/>
            <a:ext cx="7315200" cy="426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1"/>
            <a:ext cx="7620000" cy="495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68748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096000"/>
          </a:xfrm>
        </p:spPr>
        <p:txBody>
          <a:bodyPr/>
          <a:lstStyle/>
          <a:p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españoles</a:t>
            </a:r>
            <a:r>
              <a:rPr lang="en-US" dirty="0" smtClean="0"/>
              <a:t> son </a:t>
            </a:r>
            <a:r>
              <a:rPr lang="en-US" dirty="0" err="1" smtClean="0"/>
              <a:t>bilingües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00150"/>
            <a:ext cx="777240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9441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bandera</a:t>
            </a:r>
            <a:r>
              <a:rPr lang="en-US" dirty="0" smtClean="0"/>
              <a:t> </a:t>
            </a:r>
            <a:r>
              <a:rPr lang="en-US" dirty="0" err="1" smtClean="0"/>
              <a:t>española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15400" cy="5410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Hay </a:t>
            </a:r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símbolos</a:t>
            </a:r>
            <a:r>
              <a:rPr lang="en-US" dirty="0" smtClean="0"/>
              <a:t> </a:t>
            </a:r>
            <a:r>
              <a:rPr lang="en-US" dirty="0" err="1" smtClean="0"/>
              <a:t>históricos</a:t>
            </a:r>
            <a:r>
              <a:rPr lang="en-US" dirty="0" smtClean="0"/>
              <a:t> en la </a:t>
            </a:r>
            <a:r>
              <a:rPr lang="en-US" dirty="0" err="1" smtClean="0"/>
              <a:t>bandera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76400"/>
            <a:ext cx="5181600" cy="399274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23812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3813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Las </a:t>
            </a:r>
            <a:r>
              <a:rPr lang="en-US" dirty="0" err="1" smtClean="0"/>
              <a:t>islas</a:t>
            </a:r>
            <a:r>
              <a:rPr lang="en-US" dirty="0" smtClean="0"/>
              <a:t> Baleares </a:t>
            </a:r>
            <a:r>
              <a:rPr lang="en-US" dirty="0" err="1" smtClean="0"/>
              <a:t>están</a:t>
            </a:r>
            <a:r>
              <a:rPr lang="en-US" dirty="0" smtClean="0"/>
              <a:t> en el Mar </a:t>
            </a:r>
            <a:r>
              <a:rPr lang="en-US" dirty="0" err="1" smtClean="0"/>
              <a:t>Mediterraneo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 son parte de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52600"/>
            <a:ext cx="35052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0862"/>
            <a:ext cx="4191000" cy="375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4759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/>
          <a:lstStyle/>
          <a:p>
            <a:r>
              <a:rPr lang="en-US" dirty="0" smtClean="0"/>
              <a:t>Las </a:t>
            </a:r>
            <a:r>
              <a:rPr lang="en-US" dirty="0" err="1" smtClean="0"/>
              <a:t>islas</a:t>
            </a:r>
            <a:r>
              <a:rPr lang="en-US" dirty="0" smtClean="0"/>
              <a:t> Canarias  </a:t>
            </a:r>
            <a:r>
              <a:rPr lang="en-US" dirty="0" err="1" smtClean="0"/>
              <a:t>están</a:t>
            </a:r>
            <a:r>
              <a:rPr lang="en-US" dirty="0" smtClean="0"/>
              <a:t> en el </a:t>
            </a:r>
            <a:r>
              <a:rPr lang="en-US" dirty="0" err="1" smtClean="0"/>
              <a:t>Océano</a:t>
            </a:r>
            <a:r>
              <a:rPr lang="en-US" dirty="0" smtClean="0"/>
              <a:t> Atlántico al </a:t>
            </a:r>
            <a:r>
              <a:rPr lang="en-US" dirty="0" err="1" smtClean="0"/>
              <a:t>oeste</a:t>
            </a:r>
            <a:r>
              <a:rPr lang="en-US" dirty="0" smtClean="0"/>
              <a:t> de</a:t>
            </a:r>
            <a:r>
              <a:rPr lang="en-US" dirty="0" smtClean="0"/>
              <a:t> </a:t>
            </a:r>
            <a:r>
              <a:rPr lang="en-US" dirty="0" err="1" smtClean="0"/>
              <a:t>Á</a:t>
            </a:r>
            <a:r>
              <a:rPr lang="en-US" dirty="0" err="1" smtClean="0"/>
              <a:t>frica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 </a:t>
            </a:r>
            <a:r>
              <a:rPr lang="en-US" dirty="0" smtClean="0"/>
              <a:t>son parte de </a:t>
            </a: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también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8077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3183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91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95400"/>
            <a:ext cx="6172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53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91193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229600" cy="60198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geografía</a:t>
            </a:r>
            <a:r>
              <a:rPr lang="en-US" dirty="0" smtClean="0"/>
              <a:t> y el </a:t>
            </a:r>
            <a:r>
              <a:rPr lang="en-US" dirty="0" err="1" smtClean="0"/>
              <a:t>clima</a:t>
            </a:r>
            <a:r>
              <a:rPr lang="en-US" dirty="0" smtClean="0"/>
              <a:t> de </a:t>
            </a:r>
            <a:r>
              <a:rPr lang="en-US" dirty="0" err="1" smtClean="0"/>
              <a:t>España</a:t>
            </a:r>
            <a:r>
              <a:rPr lang="en-US" dirty="0" smtClean="0"/>
              <a:t> son </a:t>
            </a:r>
            <a:r>
              <a:rPr lang="en-US" dirty="0" err="1" smtClean="0"/>
              <a:t>muy</a:t>
            </a:r>
            <a:r>
              <a:rPr lang="en-US" dirty="0" smtClean="0"/>
              <a:t> </a:t>
            </a:r>
            <a:r>
              <a:rPr lang="en-US" dirty="0" err="1" smtClean="0"/>
              <a:t>diversos</a:t>
            </a:r>
            <a:r>
              <a:rPr lang="en-US" dirty="0" smtClean="0"/>
              <a:t>. Los </a:t>
            </a:r>
            <a:r>
              <a:rPr lang="en-US" dirty="0" err="1" smtClean="0"/>
              <a:t>españoles</a:t>
            </a:r>
            <a:r>
              <a:rPr lang="en-US" dirty="0" smtClean="0"/>
              <a:t> </a:t>
            </a:r>
            <a:r>
              <a:rPr lang="en-US" dirty="0" err="1" smtClean="0"/>
              <a:t>hablan</a:t>
            </a:r>
            <a:r>
              <a:rPr lang="en-US" dirty="0" smtClean="0"/>
              <a:t> el </a:t>
            </a:r>
            <a:r>
              <a:rPr lang="en-US" dirty="0" err="1" smtClean="0"/>
              <a:t>castellano</a:t>
            </a:r>
            <a:r>
              <a:rPr lang="en-US" dirty="0" smtClean="0"/>
              <a:t> y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idiomas</a:t>
            </a:r>
            <a:r>
              <a:rPr lang="en-US" dirty="0" smtClean="0"/>
              <a:t> (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lenguas</a:t>
            </a:r>
            <a:r>
              <a:rPr lang="en-US" dirty="0" smtClean="0"/>
              <a:t>) y </a:t>
            </a:r>
            <a:r>
              <a:rPr lang="en-US" dirty="0" err="1" smtClean="0"/>
              <a:t>dialectos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09800"/>
            <a:ext cx="62484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1842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un </a:t>
            </a:r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n-US" dirty="0" err="1" smtClean="0"/>
              <a:t>europeo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3062" y="1219200"/>
            <a:ext cx="57150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956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3200" dirty="0" err="1" smtClean="0"/>
              <a:t>Preguntas</a:t>
            </a:r>
            <a:r>
              <a:rPr lang="en-US" sz="3200" dirty="0" smtClean="0"/>
              <a:t> de </a:t>
            </a:r>
            <a:r>
              <a:rPr lang="en-US" sz="3200" dirty="0" err="1" smtClean="0"/>
              <a:t>comprensión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err="1" smtClean="0"/>
              <a:t>Cierto</a:t>
            </a:r>
            <a:r>
              <a:rPr lang="en-US" sz="3200" dirty="0" smtClean="0"/>
              <a:t> o </a:t>
            </a:r>
            <a:r>
              <a:rPr lang="en-US" sz="3200" dirty="0" err="1" smtClean="0"/>
              <a:t>Falso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Europa.</a:t>
            </a:r>
          </a:p>
          <a:p>
            <a:r>
              <a:rPr lang="en-US" dirty="0" smtClean="0"/>
              <a:t>2. Hay miles de </a:t>
            </a:r>
            <a:r>
              <a:rPr lang="en-US" dirty="0" err="1" smtClean="0"/>
              <a:t>comunidades</a:t>
            </a:r>
            <a:r>
              <a:rPr lang="en-US" dirty="0" smtClean="0"/>
              <a:t> </a:t>
            </a:r>
            <a:r>
              <a:rPr lang="en-US" dirty="0" err="1" smtClean="0"/>
              <a:t>autónomas</a:t>
            </a:r>
            <a:r>
              <a:rPr lang="en-US" dirty="0" smtClean="0"/>
              <a:t> en  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Hispania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palabra</a:t>
            </a:r>
            <a:r>
              <a:rPr lang="en-US" dirty="0" smtClean="0"/>
              <a:t> </a:t>
            </a:r>
            <a:r>
              <a:rPr lang="en-US" dirty="0" err="1" smtClean="0"/>
              <a:t>española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 Los </a:t>
            </a:r>
            <a:r>
              <a:rPr lang="en-US" dirty="0" err="1" smtClean="0"/>
              <a:t>conejos</a:t>
            </a:r>
            <a:r>
              <a:rPr lang="en-US" dirty="0" smtClean="0"/>
              <a:t> son </a:t>
            </a:r>
            <a:r>
              <a:rPr lang="en-US" dirty="0" err="1" smtClean="0"/>
              <a:t>animales</a:t>
            </a:r>
            <a:r>
              <a:rPr lang="en-US" dirty="0" smtClean="0"/>
              <a:t> </a:t>
            </a:r>
            <a:r>
              <a:rPr lang="en-US" dirty="0" err="1" smtClean="0"/>
              <a:t>pequeños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España</a:t>
            </a:r>
            <a:r>
              <a:rPr lang="en-US" dirty="0" smtClean="0"/>
              <a:t> y Portugal </a:t>
            </a:r>
            <a:r>
              <a:rPr lang="en-US" dirty="0" err="1" smtClean="0"/>
              <a:t>están</a:t>
            </a:r>
            <a:r>
              <a:rPr lang="en-US" dirty="0" smtClean="0"/>
              <a:t> en la Peninsula </a:t>
            </a:r>
            <a:r>
              <a:rPr lang="en-US" dirty="0" err="1" smtClean="0"/>
              <a:t>Ibérica</a:t>
            </a:r>
            <a:r>
              <a:rPr lang="en-US" dirty="0" smtClean="0"/>
              <a:t>.</a:t>
            </a:r>
          </a:p>
          <a:p>
            <a:r>
              <a:rPr lang="en-US" dirty="0" smtClean="0"/>
              <a:t>6. El Mar </a:t>
            </a:r>
            <a:r>
              <a:rPr lang="en-US" dirty="0" err="1" smtClean="0"/>
              <a:t>Mediterráneo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al </a:t>
            </a:r>
            <a:r>
              <a:rPr lang="en-US" dirty="0" err="1" smtClean="0"/>
              <a:t>oeste</a:t>
            </a:r>
            <a:r>
              <a:rPr lang="en-US" dirty="0" smtClean="0"/>
              <a:t> de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</a:p>
          <a:p>
            <a:r>
              <a:rPr lang="en-US" dirty="0" smtClean="0"/>
              <a:t>7. El </a:t>
            </a:r>
            <a:r>
              <a:rPr lang="en-US" dirty="0" err="1" smtClean="0"/>
              <a:t>castellano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de </a:t>
            </a:r>
            <a:r>
              <a:rPr lang="en-US" dirty="0" err="1" smtClean="0"/>
              <a:t>Castilla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8. Hay </a:t>
            </a:r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idiomas</a:t>
            </a:r>
            <a:r>
              <a:rPr lang="en-US" dirty="0" smtClean="0"/>
              <a:t> </a:t>
            </a:r>
            <a:r>
              <a:rPr lang="en-US" dirty="0" err="1" smtClean="0"/>
              <a:t>oficiales</a:t>
            </a:r>
            <a:r>
              <a:rPr lang="en-US" dirty="0" smtClean="0"/>
              <a:t> en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</a:p>
          <a:p>
            <a:r>
              <a:rPr lang="en-US" dirty="0" smtClean="0"/>
              <a:t>9.  </a:t>
            </a:r>
            <a:r>
              <a:rPr lang="en-US" dirty="0" err="1" smtClean="0"/>
              <a:t>Catalunya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al </a:t>
            </a:r>
            <a:r>
              <a:rPr lang="en-US" dirty="0" err="1" smtClean="0"/>
              <a:t>sur</a:t>
            </a:r>
            <a:r>
              <a:rPr lang="en-US" dirty="0" smtClean="0"/>
              <a:t> de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</a:p>
          <a:p>
            <a:r>
              <a:rPr lang="en-US" dirty="0" smtClean="0"/>
              <a:t>10. El </a:t>
            </a:r>
            <a:r>
              <a:rPr lang="en-US" dirty="0" err="1" smtClean="0"/>
              <a:t>catalán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lengua</a:t>
            </a:r>
            <a:r>
              <a:rPr lang="en-US" dirty="0" smtClean="0"/>
              <a:t>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61029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6172200"/>
          </a:xfrm>
        </p:spPr>
        <p:txBody>
          <a:bodyPr/>
          <a:lstStyle/>
          <a:p>
            <a:r>
              <a:rPr lang="en-US" dirty="0" smtClean="0"/>
              <a:t>11. Los </a:t>
            </a:r>
            <a:r>
              <a:rPr lang="en-US" dirty="0" err="1" smtClean="0"/>
              <a:t>habitantes</a:t>
            </a:r>
            <a:r>
              <a:rPr lang="en-US" dirty="0" smtClean="0"/>
              <a:t> del País Vasco </a:t>
            </a:r>
            <a:r>
              <a:rPr lang="en-US" dirty="0" err="1" smtClean="0"/>
              <a:t>hablan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</a:t>
            </a:r>
            <a:r>
              <a:rPr lang="en-US" dirty="0" err="1" smtClean="0"/>
              <a:t>gallego</a:t>
            </a:r>
            <a:r>
              <a:rPr lang="en-US" dirty="0" smtClean="0"/>
              <a:t>.</a:t>
            </a:r>
          </a:p>
          <a:p>
            <a:r>
              <a:rPr lang="en-US" dirty="0" smtClean="0"/>
              <a:t>12. Galicia </a:t>
            </a:r>
            <a:r>
              <a:rPr lang="en-US" dirty="0" err="1" smtClean="0"/>
              <a:t>está</a:t>
            </a:r>
            <a:r>
              <a:rPr lang="en-US" dirty="0" smtClean="0"/>
              <a:t>  </a:t>
            </a:r>
            <a:r>
              <a:rPr lang="en-US" dirty="0" err="1" smtClean="0"/>
              <a:t>muy</a:t>
            </a:r>
            <a:r>
              <a:rPr lang="en-US" dirty="0" smtClean="0"/>
              <a:t> </a:t>
            </a:r>
            <a:r>
              <a:rPr lang="en-US" dirty="0" err="1" smtClean="0"/>
              <a:t>cerca</a:t>
            </a:r>
            <a:r>
              <a:rPr lang="en-US" dirty="0" smtClean="0"/>
              <a:t> de </a:t>
            </a:r>
            <a:r>
              <a:rPr lang="en-US" dirty="0" err="1" smtClean="0"/>
              <a:t>Catalunya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13. Hay </a:t>
            </a:r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dialectos</a:t>
            </a:r>
            <a:r>
              <a:rPr lang="en-US" dirty="0" smtClean="0"/>
              <a:t>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</a:t>
            </a:r>
            <a:r>
              <a:rPr lang="en-US" dirty="0" err="1" smtClean="0"/>
              <a:t>españolas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14. En el </a:t>
            </a:r>
            <a:r>
              <a:rPr lang="en-US" dirty="0" err="1" smtClean="0"/>
              <a:t>mapa</a:t>
            </a:r>
            <a:r>
              <a:rPr lang="en-US" dirty="0" smtClean="0"/>
              <a:t>,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islas</a:t>
            </a:r>
            <a:r>
              <a:rPr lang="en-US" dirty="0" smtClean="0"/>
              <a:t> Baleares </a:t>
            </a:r>
            <a:r>
              <a:rPr lang="en-US" dirty="0" err="1" smtClean="0"/>
              <a:t>están</a:t>
            </a:r>
            <a:r>
              <a:rPr lang="en-US" dirty="0" smtClean="0"/>
              <a:t> al </a:t>
            </a:r>
            <a:r>
              <a:rPr lang="en-US" dirty="0" err="1" smtClean="0"/>
              <a:t>este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de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</a:p>
          <a:p>
            <a:r>
              <a:rPr lang="en-US" dirty="0" smtClean="0"/>
              <a:t>15. Las </a:t>
            </a:r>
            <a:r>
              <a:rPr lang="en-US" dirty="0" err="1" smtClean="0"/>
              <a:t>islas</a:t>
            </a:r>
            <a:r>
              <a:rPr lang="en-US" dirty="0" smtClean="0"/>
              <a:t> Canarias </a:t>
            </a:r>
            <a:r>
              <a:rPr lang="en-US" dirty="0" err="1" smtClean="0"/>
              <a:t>están</a:t>
            </a:r>
            <a:r>
              <a:rPr lang="en-US" dirty="0" smtClean="0"/>
              <a:t> en el Mar</a:t>
            </a:r>
          </a:p>
          <a:p>
            <a:pPr>
              <a:buNone/>
            </a:pPr>
            <a:r>
              <a:rPr lang="en-US" smtClean="0"/>
              <a:t>           </a:t>
            </a:r>
            <a:r>
              <a:rPr lang="en-US" dirty="0" err="1" smtClean="0"/>
              <a:t>Mediterráneo</a:t>
            </a:r>
            <a:r>
              <a:rPr lang="en-US" dirty="0" smtClean="0"/>
              <a:t>.</a:t>
            </a:r>
          </a:p>
          <a:p>
            <a:r>
              <a:rPr lang="en-US" dirty="0" smtClean="0"/>
              <a:t>16. </a:t>
            </a: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un </a:t>
            </a:r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n-US" dirty="0" err="1" smtClean="0"/>
              <a:t>muy</a:t>
            </a:r>
            <a:r>
              <a:rPr lang="en-US" dirty="0" smtClean="0"/>
              <a:t> </a:t>
            </a:r>
            <a:r>
              <a:rPr lang="en-US" dirty="0" err="1" smtClean="0"/>
              <a:t>diverso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066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Hay </a:t>
            </a:r>
            <a:r>
              <a:rPr lang="en-US" dirty="0" err="1" smtClean="0"/>
              <a:t>diecisiete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 </a:t>
            </a:r>
            <a:r>
              <a:rPr lang="en-US" dirty="0" err="1" smtClean="0"/>
              <a:t>españolas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467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2176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En el </a:t>
            </a:r>
            <a:r>
              <a:rPr lang="en-US" dirty="0" err="1" smtClean="0"/>
              <a:t>idioma</a:t>
            </a:r>
            <a:r>
              <a:rPr lang="en-US" dirty="0" smtClean="0"/>
              <a:t> </a:t>
            </a:r>
            <a:r>
              <a:rPr lang="en-US" dirty="0" err="1" smtClean="0"/>
              <a:t>lat</a:t>
            </a:r>
            <a:r>
              <a:rPr lang="en-US" dirty="0" err="1" smtClean="0"/>
              <a:t>í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  <a:r>
              <a:rPr lang="en-US" dirty="0" smtClean="0"/>
              <a:t>Hispania </a:t>
            </a:r>
            <a:r>
              <a:rPr lang="en-US" dirty="0" err="1" smtClean="0"/>
              <a:t>significa</a:t>
            </a:r>
            <a:r>
              <a:rPr lang="en-US" dirty="0" smtClean="0"/>
              <a:t> </a:t>
            </a:r>
            <a:r>
              <a:rPr lang="en-US" dirty="0" err="1" smtClean="0"/>
              <a:t>tierra</a:t>
            </a:r>
            <a:r>
              <a:rPr lang="en-US" dirty="0" smtClean="0"/>
              <a:t> de los </a:t>
            </a:r>
            <a:r>
              <a:rPr lang="en-US" dirty="0" err="1" smtClean="0"/>
              <a:t>conejos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24000"/>
            <a:ext cx="4433888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32004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805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7620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la </a:t>
            </a:r>
            <a:r>
              <a:rPr lang="en-US" dirty="0" err="1" smtClean="0"/>
              <a:t>Península</a:t>
            </a:r>
            <a:r>
              <a:rPr lang="en-US" dirty="0" smtClean="0"/>
              <a:t> </a:t>
            </a:r>
            <a:r>
              <a:rPr lang="en-US" dirty="0" err="1" smtClean="0"/>
              <a:t>Ibérica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1756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r>
              <a:rPr lang="en-US" dirty="0" err="1" smtClean="0"/>
              <a:t>Está</a:t>
            </a:r>
            <a:r>
              <a:rPr lang="en-US" dirty="0" smtClean="0"/>
              <a:t> al </a:t>
            </a:r>
            <a:r>
              <a:rPr lang="en-US" dirty="0" err="1" smtClean="0"/>
              <a:t>norte</a:t>
            </a:r>
            <a:r>
              <a:rPr lang="en-US" dirty="0" smtClean="0"/>
              <a:t> de Africa y al </a:t>
            </a:r>
            <a:r>
              <a:rPr lang="en-US" dirty="0" err="1" smtClean="0"/>
              <a:t>sur</a:t>
            </a:r>
            <a:r>
              <a:rPr lang="en-US" dirty="0" smtClean="0"/>
              <a:t> de </a:t>
            </a:r>
            <a:r>
              <a:rPr lang="en-US" dirty="0" err="1" smtClean="0"/>
              <a:t>Francia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43000"/>
            <a:ext cx="8001000" cy="51816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49621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6019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este</a:t>
            </a:r>
            <a:r>
              <a:rPr lang="en-US" dirty="0" smtClean="0"/>
              <a:t> de Portugal y al </a:t>
            </a:r>
            <a:r>
              <a:rPr lang="en-US" dirty="0" err="1" smtClean="0"/>
              <a:t>oeste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smtClean="0"/>
              <a:t>      del </a:t>
            </a:r>
            <a:r>
              <a:rPr lang="en-US" dirty="0" smtClean="0"/>
              <a:t>Mar </a:t>
            </a:r>
            <a:r>
              <a:rPr lang="en-US" dirty="0" err="1" smtClean="0"/>
              <a:t>Mediterráneo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086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8163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59436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idioma</a:t>
            </a:r>
            <a:r>
              <a:rPr lang="en-US" dirty="0" smtClean="0"/>
              <a:t> </a:t>
            </a:r>
            <a:r>
              <a:rPr lang="en-US" dirty="0" err="1" smtClean="0"/>
              <a:t>oficial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el </a:t>
            </a:r>
            <a:r>
              <a:rPr lang="en-US" dirty="0" err="1" smtClean="0"/>
              <a:t>castellano</a:t>
            </a:r>
            <a:r>
              <a:rPr lang="en-US" dirty="0" smtClean="0"/>
              <a:t> </a:t>
            </a:r>
            <a:r>
              <a:rPr lang="en-US" dirty="0" err="1" smtClean="0"/>
              <a:t>originario</a:t>
            </a:r>
            <a:r>
              <a:rPr lang="en-US" dirty="0" smtClean="0"/>
              <a:t> de la </a:t>
            </a:r>
            <a:r>
              <a:rPr lang="en-US" dirty="0" err="1" smtClean="0"/>
              <a:t>provincia</a:t>
            </a:r>
            <a:r>
              <a:rPr lang="en-US" dirty="0" smtClean="0"/>
              <a:t> de </a:t>
            </a:r>
            <a:r>
              <a:rPr lang="en-US" dirty="0" err="1" smtClean="0"/>
              <a:t>Castilla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05000"/>
            <a:ext cx="41148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3810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91963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715000"/>
          </a:xfrm>
        </p:spPr>
        <p:txBody>
          <a:bodyPr/>
          <a:lstStyle/>
          <a:p>
            <a:r>
              <a:rPr lang="en-US" dirty="0" smtClean="0"/>
              <a:t>Se </a:t>
            </a:r>
            <a:r>
              <a:rPr lang="en-US" dirty="0" err="1" smtClean="0"/>
              <a:t>habla</a:t>
            </a:r>
            <a:r>
              <a:rPr lang="en-US" dirty="0" smtClean="0"/>
              <a:t> </a:t>
            </a:r>
            <a:r>
              <a:rPr lang="en-US" dirty="0" err="1" smtClean="0"/>
              <a:t>catalán</a:t>
            </a:r>
            <a:r>
              <a:rPr lang="en-US" dirty="0" smtClean="0"/>
              <a:t> en </a:t>
            </a:r>
            <a:r>
              <a:rPr lang="en-US" dirty="0" err="1" smtClean="0"/>
              <a:t>Catalunya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600200"/>
            <a:ext cx="3886200" cy="419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76400"/>
            <a:ext cx="4267200" cy="39751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15187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355</Words>
  <Application>Microsoft Office PowerPoint</Application>
  <PresentationFormat>On-screen Show (4:3)</PresentationFormat>
  <Paragraphs>46</Paragraphs>
  <Slides>21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 </vt:lpstr>
      <vt:lpstr>Slide 3</vt:lpstr>
      <vt:lpstr>Slide 4</vt:lpstr>
      <vt:lpstr>Slide 5</vt:lpstr>
      <vt:lpstr>Slide 6</vt:lpstr>
      <vt:lpstr>Slide 7</vt:lpstr>
      <vt:lpstr>Slide 8</vt:lpstr>
      <vt:lpstr>Slide 9</vt:lpstr>
      <vt:lpstr>Se habla gallego en Galicia.</vt:lpstr>
      <vt:lpstr>Slide 11</vt:lpstr>
      <vt:lpstr>Slide 12</vt:lpstr>
      <vt:lpstr>Slide 13</vt:lpstr>
      <vt:lpstr>Slide 14</vt:lpstr>
      <vt:lpstr>La bandera española.</vt:lpstr>
      <vt:lpstr>Las islas Baleares están en el Mar Mediterraneo y son parte de España.</vt:lpstr>
      <vt:lpstr>Slide 17</vt:lpstr>
      <vt:lpstr>Slide 18</vt:lpstr>
      <vt:lpstr>Slide 19</vt:lpstr>
      <vt:lpstr>Preguntas de comprensión  Cierto o Falso</vt:lpstr>
      <vt:lpstr>Slide 21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Espana</dc:title>
  <dc:creator>Sissi</dc:creator>
  <cp:lastModifiedBy>LCC Mac User</cp:lastModifiedBy>
  <cp:revision>45</cp:revision>
  <dcterms:created xsi:type="dcterms:W3CDTF">2013-11-18T21:21:43Z</dcterms:created>
  <dcterms:modified xsi:type="dcterms:W3CDTF">2013-11-18T21:25:31Z</dcterms:modified>
</cp:coreProperties>
</file>