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33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7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3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6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7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8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9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8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5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4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CCC64-04D0-4141-B838-056D22C149B0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C68D0-8D28-4FFE-8666-B9A61B01A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5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PPT for Lab 4 ATSO Resource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do you call a line of rabbits that all take a step back?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90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receding </a:t>
            </a:r>
            <a:r>
              <a:rPr lang="en-US"/>
              <a:t>h</a:t>
            </a:r>
            <a:r>
              <a:rPr lang="en-US" smtClean="0"/>
              <a:t>are </a:t>
            </a:r>
            <a:r>
              <a:rPr lang="en-US" dirty="0"/>
              <a:t>l</a:t>
            </a:r>
            <a:r>
              <a:rPr lang="en-US" smtClean="0"/>
              <a:t>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12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PPT for Lab 4 ATSO Resource</vt:lpstr>
      <vt:lpstr>Answer:</vt:lpstr>
    </vt:vector>
  </TitlesOfParts>
  <Company>Lane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for Lab 4 ATSO Resource</dc:title>
  <dc:creator>nwtech</dc:creator>
  <cp:lastModifiedBy>nwtech</cp:lastModifiedBy>
  <cp:revision>1</cp:revision>
  <dcterms:created xsi:type="dcterms:W3CDTF">2018-05-04T19:45:27Z</dcterms:created>
  <dcterms:modified xsi:type="dcterms:W3CDTF">2018-05-04T19:45:38Z</dcterms:modified>
</cp:coreProperties>
</file>