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1" autoAdjust="0"/>
    <p:restoredTop sz="94660"/>
  </p:normalViewPr>
  <p:slideViewPr>
    <p:cSldViewPr snapToGrid="0">
      <p:cViewPr varScale="1">
        <p:scale>
          <a:sx n="77" d="100"/>
          <a:sy n="77" d="100"/>
        </p:scale>
        <p:origin x="108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CC64-04D0-4141-B838-056D22C149B0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68D0-8D28-4FFE-8666-B9A61B01AC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733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CC64-04D0-4141-B838-056D22C149B0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68D0-8D28-4FFE-8666-B9A61B01AC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671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CC64-04D0-4141-B838-056D22C149B0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68D0-8D28-4FFE-8666-B9A61B01AC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337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CC64-04D0-4141-B838-056D22C149B0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68D0-8D28-4FFE-8666-B9A61B01AC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768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CC64-04D0-4141-B838-056D22C149B0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68D0-8D28-4FFE-8666-B9A61B01AC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879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CC64-04D0-4141-B838-056D22C149B0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68D0-8D28-4FFE-8666-B9A61B01AC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98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CC64-04D0-4141-B838-056D22C149B0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68D0-8D28-4FFE-8666-B9A61B01AC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194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CC64-04D0-4141-B838-056D22C149B0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68D0-8D28-4FFE-8666-B9A61B01AC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685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CC64-04D0-4141-B838-056D22C149B0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68D0-8D28-4FFE-8666-B9A61B01AC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950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CC64-04D0-4141-B838-056D22C149B0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68D0-8D28-4FFE-8666-B9A61B01AC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84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CC64-04D0-4141-B838-056D22C149B0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68D0-8D28-4FFE-8666-B9A61B01AC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743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CCC64-04D0-4141-B838-056D22C149B0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EC68D0-8D28-4FFE-8666-B9A61B01AC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753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PPT for Lab 4 ATSO Resource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What do you call a line of rabbits that all take a step back?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900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A receding </a:t>
            </a:r>
            <a:r>
              <a:rPr lang="en-US"/>
              <a:t>h</a:t>
            </a:r>
            <a:r>
              <a:rPr lang="en-US" smtClean="0"/>
              <a:t>are </a:t>
            </a:r>
            <a:r>
              <a:rPr lang="en-US" dirty="0"/>
              <a:t>l</a:t>
            </a:r>
            <a:r>
              <a:rPr lang="en-US" smtClean="0"/>
              <a:t>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1296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</Words>
  <Application>Microsoft Office PowerPoint</Application>
  <PresentationFormat>Widescreen</PresentationFormat>
  <Paragraphs>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PPT for Lab 4 ATSO Resource</vt:lpstr>
      <vt:lpstr>Answer:</vt:lpstr>
    </vt:vector>
  </TitlesOfParts>
  <Company>Lane Community College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for Lab 4 ATSO Resource</dc:title>
  <dc:creator>nwtech</dc:creator>
  <cp:lastModifiedBy>nwtech</cp:lastModifiedBy>
  <cp:revision>1</cp:revision>
  <dcterms:created xsi:type="dcterms:W3CDTF">2018-05-04T19:45:27Z</dcterms:created>
  <dcterms:modified xsi:type="dcterms:W3CDTF">2018-05-04T19:45:38Z</dcterms:modified>
</cp:coreProperties>
</file>