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97936B-7D3B-40AD-AFA9-408308747EFE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CDAC482-27AF-4BCB-8520-20C2E3850A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Aircraft PNEUMATICS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Airframe 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931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Lane_lecture_materials\Dale Crane Images\AMT .jpg files\AMT-Structures\ST05-Hydr.Pneu.Sys\AS5-9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88576"/>
            <a:ext cx="4627418" cy="598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5862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99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Pneumatics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Systems of the past used up to 3000 PSI for various purposes</a:t>
            </a:r>
          </a:p>
          <a:p>
            <a:pPr marL="0" indent="0">
              <a:buNone/>
            </a:pPr>
            <a:r>
              <a:rPr lang="en-US" sz="1600" dirty="0" smtClean="0"/>
              <a:t>Brakes</a:t>
            </a:r>
          </a:p>
          <a:p>
            <a:pPr marL="0" indent="0">
              <a:buNone/>
            </a:pPr>
            <a:r>
              <a:rPr lang="en-US" sz="1600" dirty="0" smtClean="0"/>
              <a:t>Opening and closing doors</a:t>
            </a:r>
          </a:p>
          <a:p>
            <a:pPr marL="0" indent="0">
              <a:buNone/>
            </a:pPr>
            <a:r>
              <a:rPr lang="en-US" sz="1600" dirty="0" smtClean="0"/>
              <a:t>Driving hydraulic pumps</a:t>
            </a:r>
          </a:p>
          <a:p>
            <a:pPr marL="0" indent="0">
              <a:buNone/>
            </a:pPr>
            <a:r>
              <a:rPr lang="en-US" sz="1600" dirty="0" smtClean="0"/>
              <a:t>Emergency device operation</a:t>
            </a:r>
          </a:p>
          <a:p>
            <a:endParaRPr lang="en-US" sz="1600" dirty="0"/>
          </a:p>
          <a:p>
            <a:r>
              <a:rPr lang="en-US" sz="1600" dirty="0" smtClean="0"/>
              <a:t>Both pneumatic and hydraulic systems used confined fluids</a:t>
            </a:r>
          </a:p>
          <a:p>
            <a:r>
              <a:rPr lang="en-US" sz="1600" dirty="0" smtClean="0"/>
              <a:t>Main difference is compressibility</a:t>
            </a:r>
          </a:p>
          <a:p>
            <a:r>
              <a:rPr lang="en-US" sz="1600" dirty="0" smtClean="0"/>
              <a:t>Both can be used to transmit power</a:t>
            </a:r>
          </a:p>
          <a:p>
            <a:r>
              <a:rPr lang="en-US" sz="1600" dirty="0" smtClean="0"/>
              <a:t>The type of unit used depends on system requirements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66104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Pressure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Usually stored in metal bottles 1000-3000 PSI</a:t>
            </a:r>
          </a:p>
          <a:p>
            <a:r>
              <a:rPr lang="en-US" sz="1600" dirty="0" smtClean="0"/>
              <a:t>Has two valves</a:t>
            </a:r>
          </a:p>
          <a:p>
            <a:pPr marL="0" indent="0">
              <a:buNone/>
            </a:pPr>
            <a:r>
              <a:rPr lang="en-US" sz="1600" dirty="0" smtClean="0"/>
              <a:t>Control valve for operation of system also a shutoff valve</a:t>
            </a:r>
          </a:p>
          <a:p>
            <a:pPr marL="0" indent="0">
              <a:buNone/>
            </a:pPr>
            <a:r>
              <a:rPr lang="en-US" sz="1600" dirty="0" smtClean="0"/>
              <a:t>Charging valve for pressurizing system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305" y="2895600"/>
            <a:ext cx="5057775" cy="381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0030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Pressure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Can be stored in a light weight cylinder</a:t>
            </a:r>
          </a:p>
          <a:p>
            <a:r>
              <a:rPr lang="en-US" sz="1600" dirty="0" smtClean="0"/>
              <a:t>Drawback is the system cannot be charged in flight</a:t>
            </a:r>
          </a:p>
          <a:p>
            <a:r>
              <a:rPr lang="en-US" sz="1600" dirty="0" smtClean="0"/>
              <a:t>Most systems are used for emergency operations</a:t>
            </a:r>
          </a:p>
          <a:p>
            <a:r>
              <a:rPr lang="en-US" sz="1600" dirty="0" smtClean="0"/>
              <a:t>Can be used indefinitely in flight if a pump is installed</a:t>
            </a:r>
            <a:endParaRPr lang="en-US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590800"/>
            <a:ext cx="3137726" cy="4040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7570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Similar to hydraulic system components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i="1" dirty="0" smtClean="0"/>
              <a:t>Air Compressors – </a:t>
            </a:r>
            <a:r>
              <a:rPr lang="en-US" sz="1600" dirty="0" smtClean="0"/>
              <a:t>Permanently installed if</a:t>
            </a:r>
            <a:r>
              <a:rPr lang="en-US" sz="1600" i="1" dirty="0" smtClean="0"/>
              <a:t> recharge </a:t>
            </a:r>
            <a:r>
              <a:rPr lang="en-US" sz="1600" dirty="0" smtClean="0"/>
              <a:t>in flight is needed. Two to three stage compression depending on requirements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i="1" dirty="0" smtClean="0"/>
              <a:t>Relief Valves – </a:t>
            </a:r>
            <a:r>
              <a:rPr lang="en-US" sz="1600" dirty="0" smtClean="0"/>
              <a:t>Used to prevent damage to seals and lines due to</a:t>
            </a:r>
          </a:p>
          <a:p>
            <a:pPr marL="0" indent="0">
              <a:buNone/>
            </a:pPr>
            <a:r>
              <a:rPr lang="en-US" sz="1600" dirty="0" smtClean="0"/>
              <a:t> overpressure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i="1" dirty="0" smtClean="0"/>
              <a:t>Control Valves</a:t>
            </a:r>
            <a:r>
              <a:rPr lang="en-US" sz="1600" dirty="0" smtClean="0"/>
              <a:t> – Used to control air movement, three port housing,</a:t>
            </a:r>
          </a:p>
          <a:p>
            <a:pPr marL="0" indent="0">
              <a:buNone/>
            </a:pPr>
            <a:r>
              <a:rPr lang="en-US" sz="1600" dirty="0" smtClean="0"/>
              <a:t> poppet valves, control lever with lobes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Check Valves – One direction flow control valve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025" y="2743581"/>
            <a:ext cx="2466975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257800"/>
            <a:ext cx="250507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1740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i="1" dirty="0" smtClean="0"/>
              <a:t>Restrictors</a:t>
            </a:r>
            <a:r>
              <a:rPr lang="en-US" sz="1600" dirty="0" smtClean="0"/>
              <a:t> – Type of control valve similar to an orifice check valve</a:t>
            </a:r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r>
              <a:rPr lang="en-US" sz="1600" i="1" dirty="0" smtClean="0"/>
              <a:t>Variable Restrictor</a:t>
            </a:r>
            <a:r>
              <a:rPr lang="en-US" sz="1600" dirty="0" smtClean="0"/>
              <a:t> – Adjustable speed regulating unit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81200"/>
            <a:ext cx="2505075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419600"/>
            <a:ext cx="2505075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3588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Protects system for contamination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Micronic</a:t>
            </a:r>
            <a:r>
              <a:rPr lang="en-US" sz="1600" dirty="0" smtClean="0"/>
              <a:t> filter has a housing and two ports, an element and a relief valve</a:t>
            </a:r>
          </a:p>
          <a:p>
            <a:endParaRPr lang="en-US" sz="1600" dirty="0" smtClean="0"/>
          </a:p>
          <a:p>
            <a:r>
              <a:rPr lang="en-US" sz="1600" dirty="0" smtClean="0"/>
              <a:t>When filter is clogged relief valve opens</a:t>
            </a:r>
          </a:p>
          <a:p>
            <a:endParaRPr lang="en-US" sz="1600" dirty="0" smtClean="0"/>
          </a:p>
          <a:p>
            <a:r>
              <a:rPr lang="en-US" sz="1600" dirty="0" smtClean="0"/>
              <a:t>Screen type filters are permanent filters that can be clean by turning a handle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85452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Desiccant / Moisture Separator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Always downstream of the compressor</a:t>
            </a:r>
          </a:p>
          <a:p>
            <a:pPr marL="0" indent="0">
              <a:buNone/>
            </a:pPr>
            <a:r>
              <a:rPr lang="en-US" sz="1600" dirty="0" smtClean="0"/>
              <a:t>Reservoir</a:t>
            </a:r>
          </a:p>
          <a:p>
            <a:pPr marL="0" indent="0">
              <a:buNone/>
            </a:pPr>
            <a:r>
              <a:rPr lang="en-US" sz="1600" dirty="0" smtClean="0"/>
              <a:t>Pressure switch</a:t>
            </a:r>
          </a:p>
          <a:p>
            <a:pPr marL="0" indent="0">
              <a:buNone/>
            </a:pPr>
            <a:r>
              <a:rPr lang="en-US" sz="1600" dirty="0" smtClean="0"/>
              <a:t>Dump valve</a:t>
            </a:r>
          </a:p>
          <a:p>
            <a:pPr marL="0" indent="0">
              <a:buNone/>
            </a:pPr>
            <a:r>
              <a:rPr lang="en-US" sz="1600" dirty="0" smtClean="0"/>
              <a:t>Check valve</a:t>
            </a:r>
          </a:p>
          <a:p>
            <a:r>
              <a:rPr lang="en-US" sz="1600" dirty="0" smtClean="0"/>
              <a:t>Separator reservoir is dumped by the pressure switch</a:t>
            </a:r>
          </a:p>
          <a:p>
            <a:pPr marL="0" indent="0">
              <a:buNone/>
            </a:pPr>
            <a:r>
              <a:rPr lang="en-US" sz="1600" dirty="0" smtClean="0"/>
              <a:t>Purges lines up to compressor</a:t>
            </a:r>
          </a:p>
          <a:p>
            <a:pPr marL="0" indent="0">
              <a:buNone/>
            </a:pPr>
            <a:r>
              <a:rPr lang="en-US" sz="1600" dirty="0" smtClean="0"/>
              <a:t>Check valve prevents pressure loss and reverse flow</a:t>
            </a:r>
          </a:p>
          <a:p>
            <a:r>
              <a:rPr lang="en-US" sz="1600" dirty="0" smtClean="0"/>
              <a:t>Chemical Drier – Absorb moisture that collects in lines and system components</a:t>
            </a:r>
          </a:p>
          <a:p>
            <a:pPr marL="0" indent="0">
              <a:buNone/>
            </a:pPr>
            <a:r>
              <a:rPr lang="en-US" sz="1600" dirty="0" smtClean="0"/>
              <a:t>Usually blue in color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95210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Backup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Used in landing gear and brake systems as a back-up</a:t>
            </a:r>
          </a:p>
          <a:p>
            <a:r>
              <a:rPr lang="en-US" sz="1600" dirty="0" smtClean="0"/>
              <a:t>Not directly used in the system, but used to move fluid</a:t>
            </a:r>
          </a:p>
          <a:p>
            <a:endParaRPr lang="en-US" sz="1600" dirty="0"/>
          </a:p>
          <a:p>
            <a:r>
              <a:rPr lang="en-US" sz="1600" i="1" dirty="0" smtClean="0"/>
              <a:t>Nitrogen Bottles</a:t>
            </a:r>
            <a:r>
              <a:rPr lang="en-US" sz="1600" dirty="0" smtClean="0"/>
              <a:t> – Released by actuation of outlet valve</a:t>
            </a:r>
          </a:p>
          <a:p>
            <a:r>
              <a:rPr lang="en-US" sz="1600" dirty="0" smtClean="0"/>
              <a:t>Must be refilled on ground</a:t>
            </a:r>
          </a:p>
          <a:p>
            <a:r>
              <a:rPr lang="en-US" sz="1600" dirty="0" smtClean="0"/>
              <a:t>Outlet valve is connected to a cable and handle assembly</a:t>
            </a:r>
          </a:p>
          <a:p>
            <a:r>
              <a:rPr lang="en-US" sz="1600" dirty="0" smtClean="0"/>
              <a:t>Handle can charge be used for extension and system dumping</a:t>
            </a:r>
          </a:p>
          <a:p>
            <a:r>
              <a:rPr lang="en-US" sz="1600" i="1" dirty="0" smtClean="0"/>
              <a:t>Dump valve</a:t>
            </a:r>
            <a:r>
              <a:rPr lang="en-US" sz="1600" dirty="0" smtClean="0"/>
              <a:t> – Used to release nitrogen into system and isolate the gear system form the rest of the hydraulic system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04375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119</TotalTime>
  <Words>389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Clarity</vt:lpstr>
      <vt:lpstr>Aircraft PNEUMATICS</vt:lpstr>
      <vt:lpstr>Pneumatics Background</vt:lpstr>
      <vt:lpstr>High Pressure Systems</vt:lpstr>
      <vt:lpstr>High Pressure Systems</vt:lpstr>
      <vt:lpstr>System Components</vt:lpstr>
      <vt:lpstr>System Components</vt:lpstr>
      <vt:lpstr>Filtration</vt:lpstr>
      <vt:lpstr>Desiccant / Moisture Separator</vt:lpstr>
      <vt:lpstr>Emergency Backup Systems</vt:lpstr>
      <vt:lpstr>PowerPoint Presentation</vt:lpstr>
      <vt:lpstr>PowerPoint Presentation</vt:lpstr>
    </vt:vector>
  </TitlesOfParts>
  <Company>Lane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Aircraft PNEUMATICS</dc:title>
  <dc:creator>erwinj</dc:creator>
  <cp:lastModifiedBy>erwinj</cp:lastModifiedBy>
  <cp:revision>15</cp:revision>
  <dcterms:created xsi:type="dcterms:W3CDTF">2013-04-24T18:42:15Z</dcterms:created>
  <dcterms:modified xsi:type="dcterms:W3CDTF">2013-04-24T20:41:46Z</dcterms:modified>
</cp:coreProperties>
</file>