
<file path=[Content_Types].xml><?xml version="1.0" encoding="utf-8"?>
<Types xmlns="http://schemas.openxmlformats.org/package/2006/content-types"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0" r:id="rId4"/>
    <p:sldId id="258" r:id="rId5"/>
    <p:sldId id="259" r:id="rId6"/>
    <p:sldId id="261" r:id="rId7"/>
    <p:sldId id="262" r:id="rId8"/>
    <p:sldId id="263" r:id="rId9"/>
    <p:sldId id="266" r:id="rId10"/>
    <p:sldId id="264" r:id="rId11"/>
    <p:sldId id="265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17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71600"/>
            <a:ext cx="7848600" cy="1927225"/>
          </a:xfrm>
        </p:spPr>
        <p:txBody>
          <a:bodyPr anchor="b">
            <a:noAutofit/>
          </a:bodyPr>
          <a:lstStyle>
            <a:lvl1pPr>
              <a:defRPr sz="5400" cap="all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505200"/>
            <a:ext cx="64008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97936B-7D3B-40AD-AFA9-408308747EFE}" type="datetimeFigureOut">
              <a:rPr lang="en-US" smtClean="0"/>
              <a:t>4/24/2013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AC482-27AF-4BCB-8520-20C2E3850ACD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685800" y="3398520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97936B-7D3B-40AD-AFA9-408308747EFE}" type="datetimeFigureOut">
              <a:rPr lang="en-US" smtClean="0"/>
              <a:t>4/24/2013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AC482-27AF-4BCB-8520-20C2E3850AC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09600"/>
            <a:ext cx="2057400" cy="5867400"/>
          </a:xfrm>
        </p:spPr>
        <p:txBody>
          <a:bodyPr vert="eaVert" anchor="b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6019800" cy="5867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97936B-7D3B-40AD-AFA9-408308747EFE}" type="datetimeFigureOut">
              <a:rPr lang="en-US" smtClean="0"/>
              <a:t>4/24/2013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AC482-27AF-4BCB-8520-20C2E3850AC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97936B-7D3B-40AD-AFA9-408308747EFE}" type="datetimeFigureOut">
              <a:rPr lang="en-US" smtClean="0"/>
              <a:t>4/24/2013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AC482-27AF-4BCB-8520-20C2E3850AC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362200"/>
            <a:ext cx="7772400" cy="2200275"/>
          </a:xfrm>
        </p:spPr>
        <p:txBody>
          <a:bodyPr anchor="b">
            <a:normAutofit/>
          </a:bodyPr>
          <a:lstStyle>
            <a:lvl1pPr algn="l">
              <a:defRPr sz="48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626864"/>
            <a:ext cx="77724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97936B-7D3B-40AD-AFA9-408308747EFE}" type="datetimeFigureOut">
              <a:rPr lang="en-US" smtClean="0"/>
              <a:t>4/24/2013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AC482-27AF-4BCB-8520-20C2E3850ACD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>
            <a:off x="731520" y="4599432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97936B-7D3B-40AD-AFA9-408308747EFE}" type="datetimeFigureOut">
              <a:rPr lang="en-US" smtClean="0"/>
              <a:t>4/24/2013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AC482-27AF-4BCB-8520-20C2E3850AC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lang="en-US" sz="2000" b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97936B-7D3B-40AD-AFA9-408308747EFE}" type="datetimeFigureOut">
              <a:rPr lang="en-US" smtClean="0"/>
              <a:t>4/24/2013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AC482-27AF-4BCB-8520-20C2E3850ACD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 rot="5400000">
            <a:off x="2217817" y="4045823"/>
            <a:ext cx="4709160" cy="794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97936B-7D3B-40AD-AFA9-408308747EFE}" type="datetimeFigureOut">
              <a:rPr lang="en-US" smtClean="0"/>
              <a:t>4/24/2013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AC482-27AF-4BCB-8520-20C2E3850AC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97936B-7D3B-40AD-AFA9-408308747EFE}" type="datetimeFigureOut">
              <a:rPr lang="en-US" smtClean="0"/>
              <a:t>4/24/2013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AC482-27AF-4BCB-8520-20C2E3850AC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080"/>
            <a:ext cx="2139696" cy="1261872"/>
          </a:xfrm>
        </p:spPr>
        <p:txBody>
          <a:bodyPr anchor="b">
            <a:no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792080"/>
            <a:ext cx="5715000" cy="55778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2130552"/>
            <a:ext cx="2139696" cy="424361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97936B-7D3B-40AD-AFA9-408308747EFE}" type="datetimeFigureOut">
              <a:rPr lang="en-US" smtClean="0"/>
              <a:t>4/24/2013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AC482-27AF-4BCB-8520-20C2E3850ACD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 rot="5400000">
            <a:off x="-13116" y="3580206"/>
            <a:ext cx="557784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480"/>
            <a:ext cx="2142680" cy="126492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58610" y="838201"/>
            <a:ext cx="5904390" cy="5500456"/>
          </a:xfrm>
          <a:solidFill>
            <a:schemeClr val="bg2"/>
          </a:solidFill>
          <a:ln w="76200">
            <a:solidFill>
              <a:srgbClr val="FFFFFF"/>
            </a:solidFill>
            <a:miter lim="800000"/>
          </a:ln>
          <a:effectLst>
            <a:outerShdw blurRad="50800" dist="12700" dir="5400000" algn="t" rotWithShape="0">
              <a:prstClr val="black">
                <a:alpha val="59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133600"/>
            <a:ext cx="2139696" cy="424281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97936B-7D3B-40AD-AFA9-408308747EFE}" type="datetimeFigureOut">
              <a:rPr lang="en-US" smtClean="0"/>
              <a:t>4/24/2013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AC482-27AF-4BCB-8520-20C2E3850AC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20786"/>
            <a:ext cx="914400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3657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18288"/>
            <a:ext cx="28956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6297936B-7D3B-40AD-AFA9-408308747EFE}" type="datetimeFigureOut">
              <a:rPr lang="en-US" smtClean="0"/>
              <a:t>4/24/2013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29000" y="18288"/>
            <a:ext cx="4114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18288"/>
            <a:ext cx="1066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>
                <a:solidFill>
                  <a:srgbClr val="FFFFFF"/>
                </a:solidFill>
              </a:defRPr>
            </a:lvl1pPr>
          </a:lstStyle>
          <a:p>
            <a:fld id="{7CDAC482-27AF-4BCB-8520-20C2E3850ACD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 spc="-1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3716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4400" dirty="0" smtClean="0"/>
              <a:t>Aircraft PNEUMATICS</a:t>
            </a:r>
            <a:endParaRPr lang="en-US" sz="44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Airframe 02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99318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146" name="Picture 2" descr="E:\Lane_lecture_materials\Dale Crane Images\AMT .jpg files\AMT-Structures\ST05-Hydr.Pneu.Sys\AS5-9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488576"/>
            <a:ext cx="4627418" cy="5988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058626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62997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Pneumatics Background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600" dirty="0" smtClean="0"/>
              <a:t>Systems of the past used up to 3000 PSI for various purposes</a:t>
            </a:r>
          </a:p>
          <a:p>
            <a:pPr marL="0" indent="0">
              <a:buNone/>
            </a:pPr>
            <a:r>
              <a:rPr lang="en-US" sz="1600" dirty="0" smtClean="0"/>
              <a:t>Brakes</a:t>
            </a:r>
          </a:p>
          <a:p>
            <a:pPr marL="0" indent="0">
              <a:buNone/>
            </a:pPr>
            <a:r>
              <a:rPr lang="en-US" sz="1600" dirty="0" smtClean="0"/>
              <a:t>Opening and closing doors</a:t>
            </a:r>
          </a:p>
          <a:p>
            <a:pPr marL="0" indent="0">
              <a:buNone/>
            </a:pPr>
            <a:r>
              <a:rPr lang="en-US" sz="1600" dirty="0" smtClean="0"/>
              <a:t>Driving hydraulic pumps</a:t>
            </a:r>
          </a:p>
          <a:p>
            <a:pPr marL="0" indent="0">
              <a:buNone/>
            </a:pPr>
            <a:r>
              <a:rPr lang="en-US" sz="1600" dirty="0" smtClean="0"/>
              <a:t>Emergency device operation</a:t>
            </a:r>
          </a:p>
          <a:p>
            <a:endParaRPr lang="en-US" sz="1600" dirty="0"/>
          </a:p>
          <a:p>
            <a:r>
              <a:rPr lang="en-US" sz="1600" dirty="0" smtClean="0"/>
              <a:t>Both pneumatic and hydraulic systems used confined fluids</a:t>
            </a:r>
          </a:p>
          <a:p>
            <a:r>
              <a:rPr lang="en-US" sz="1600" dirty="0" smtClean="0"/>
              <a:t>Main difference is compressibility</a:t>
            </a:r>
          </a:p>
          <a:p>
            <a:r>
              <a:rPr lang="en-US" sz="1600" dirty="0" smtClean="0"/>
              <a:t>Both can be used to transmit power</a:t>
            </a:r>
          </a:p>
          <a:p>
            <a:r>
              <a:rPr lang="en-US" sz="1600" dirty="0" smtClean="0"/>
              <a:t>The type of unit used depends on system requirements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0661044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High Pressure Systems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600" dirty="0" smtClean="0"/>
              <a:t>Usually stored in metal bottles 1000-3000 PSI</a:t>
            </a:r>
          </a:p>
          <a:p>
            <a:r>
              <a:rPr lang="en-US" sz="1600" dirty="0" smtClean="0"/>
              <a:t>Has two valves</a:t>
            </a:r>
          </a:p>
          <a:p>
            <a:pPr marL="0" indent="0">
              <a:buNone/>
            </a:pPr>
            <a:r>
              <a:rPr lang="en-US" sz="1600" dirty="0" smtClean="0"/>
              <a:t>Control valve for operation of system also a shutoff valve</a:t>
            </a:r>
          </a:p>
          <a:p>
            <a:pPr marL="0" indent="0">
              <a:buNone/>
            </a:pPr>
            <a:r>
              <a:rPr lang="en-US" sz="1600" dirty="0" smtClean="0"/>
              <a:t>Charging valve for pressurizing system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5305" y="2895600"/>
            <a:ext cx="5057775" cy="3819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200302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High Pressure Systems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600" dirty="0" smtClean="0"/>
              <a:t>Can be stored in a light weight cylinder</a:t>
            </a:r>
          </a:p>
          <a:p>
            <a:r>
              <a:rPr lang="en-US" sz="1600" dirty="0" smtClean="0"/>
              <a:t>Drawback is the system cannot be charged in flight</a:t>
            </a:r>
          </a:p>
          <a:p>
            <a:r>
              <a:rPr lang="en-US" sz="1600" dirty="0" smtClean="0"/>
              <a:t>Most systems are used for emergency operations</a:t>
            </a:r>
          </a:p>
          <a:p>
            <a:r>
              <a:rPr lang="en-US" sz="1600" dirty="0" smtClean="0"/>
              <a:t>Can be used indefinitely in flight if a pump is installed</a:t>
            </a:r>
            <a:endParaRPr lang="en-US" sz="16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0" y="2590800"/>
            <a:ext cx="3137726" cy="40408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975703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System Components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600" dirty="0" smtClean="0"/>
              <a:t>Similar to hydraulic system components</a:t>
            </a:r>
          </a:p>
          <a:p>
            <a:endParaRPr lang="en-US" sz="1600" dirty="0"/>
          </a:p>
          <a:p>
            <a:pPr marL="0" indent="0">
              <a:buNone/>
            </a:pPr>
            <a:r>
              <a:rPr lang="en-US" sz="1600" i="1" dirty="0" smtClean="0"/>
              <a:t>Air Compressors – </a:t>
            </a:r>
            <a:r>
              <a:rPr lang="en-US" sz="1600" dirty="0" smtClean="0"/>
              <a:t>Permanently installed if</a:t>
            </a:r>
            <a:r>
              <a:rPr lang="en-US" sz="1600" i="1" dirty="0" smtClean="0"/>
              <a:t> recharge </a:t>
            </a:r>
            <a:r>
              <a:rPr lang="en-US" sz="1600" dirty="0" smtClean="0"/>
              <a:t>in flight is needed. Two to three stage compression depending on requirements</a:t>
            </a:r>
          </a:p>
          <a:p>
            <a:pPr marL="0" indent="0">
              <a:buNone/>
            </a:pPr>
            <a:endParaRPr lang="en-US" sz="1600" dirty="0"/>
          </a:p>
          <a:p>
            <a:pPr marL="0" indent="0">
              <a:buNone/>
            </a:pPr>
            <a:r>
              <a:rPr lang="en-US" sz="1600" i="1" dirty="0" smtClean="0"/>
              <a:t>Relief Valves – </a:t>
            </a:r>
            <a:r>
              <a:rPr lang="en-US" sz="1600" dirty="0" smtClean="0"/>
              <a:t>Used to prevent damage to seals and lines due to</a:t>
            </a:r>
          </a:p>
          <a:p>
            <a:pPr marL="0" indent="0">
              <a:buNone/>
            </a:pPr>
            <a:r>
              <a:rPr lang="en-US" sz="1600" dirty="0" smtClean="0"/>
              <a:t> overpressure</a:t>
            </a:r>
          </a:p>
          <a:p>
            <a:pPr marL="0" indent="0">
              <a:buNone/>
            </a:pPr>
            <a:endParaRPr lang="en-US" sz="1600" dirty="0"/>
          </a:p>
          <a:p>
            <a:pPr marL="0" indent="0">
              <a:buNone/>
            </a:pPr>
            <a:r>
              <a:rPr lang="en-US" sz="1600" i="1" dirty="0" smtClean="0"/>
              <a:t>Control Valves</a:t>
            </a:r>
            <a:r>
              <a:rPr lang="en-US" sz="1600" dirty="0" smtClean="0"/>
              <a:t> – Used to control air movement, three port housing,</a:t>
            </a:r>
          </a:p>
          <a:p>
            <a:pPr marL="0" indent="0">
              <a:buNone/>
            </a:pPr>
            <a:r>
              <a:rPr lang="en-US" sz="1600" dirty="0" smtClean="0"/>
              <a:t> poppet valves, control lever with lobes</a:t>
            </a:r>
          </a:p>
          <a:p>
            <a:pPr marL="0" indent="0">
              <a:buNone/>
            </a:pPr>
            <a:endParaRPr lang="en-US" sz="1600" dirty="0"/>
          </a:p>
          <a:p>
            <a:pPr marL="0" indent="0">
              <a:buNone/>
            </a:pPr>
            <a:r>
              <a:rPr lang="en-US" sz="1600" dirty="0" smtClean="0"/>
              <a:t>Check Valves – One direction flow control valve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7025" y="2743581"/>
            <a:ext cx="2466975" cy="4105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5257800"/>
            <a:ext cx="2505075" cy="1381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817409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System Components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600" i="1" dirty="0" smtClean="0"/>
              <a:t>Restrictors</a:t>
            </a:r>
            <a:r>
              <a:rPr lang="en-US" sz="1600" dirty="0" smtClean="0"/>
              <a:t> – Type of control valve similar to an orifice check valve</a:t>
            </a:r>
          </a:p>
          <a:p>
            <a:endParaRPr lang="en-US" sz="1600" dirty="0"/>
          </a:p>
          <a:p>
            <a:endParaRPr lang="en-US" sz="1600" dirty="0" smtClean="0"/>
          </a:p>
          <a:p>
            <a:endParaRPr lang="en-US" sz="1600" dirty="0"/>
          </a:p>
          <a:p>
            <a:endParaRPr lang="en-US" sz="1600" dirty="0" smtClean="0"/>
          </a:p>
          <a:p>
            <a:endParaRPr lang="en-US" sz="1600" dirty="0"/>
          </a:p>
          <a:p>
            <a:endParaRPr lang="en-US" sz="1600" dirty="0" smtClean="0"/>
          </a:p>
          <a:p>
            <a:endParaRPr lang="en-US" sz="1600" dirty="0"/>
          </a:p>
          <a:p>
            <a:r>
              <a:rPr lang="en-US" sz="1600" i="1" dirty="0" smtClean="0"/>
              <a:t>Variable Restrictor</a:t>
            </a:r>
            <a:r>
              <a:rPr lang="en-US" sz="1600" dirty="0" smtClean="0"/>
              <a:t> – Adjustable speed regulating unit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0" y="1981200"/>
            <a:ext cx="2505075" cy="181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0" y="4419600"/>
            <a:ext cx="2505075" cy="1981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435885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Filtration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600" dirty="0" smtClean="0"/>
              <a:t>Protects system for contamination</a:t>
            </a:r>
          </a:p>
          <a:p>
            <a:endParaRPr lang="en-US" sz="1600" dirty="0" smtClean="0"/>
          </a:p>
          <a:p>
            <a:r>
              <a:rPr lang="en-US" sz="1600" dirty="0" err="1" smtClean="0"/>
              <a:t>Micronic</a:t>
            </a:r>
            <a:r>
              <a:rPr lang="en-US" sz="1600" dirty="0" smtClean="0"/>
              <a:t> filter has a housing and two ports, an element and a relief valve</a:t>
            </a:r>
          </a:p>
          <a:p>
            <a:endParaRPr lang="en-US" sz="1600" dirty="0" smtClean="0"/>
          </a:p>
          <a:p>
            <a:r>
              <a:rPr lang="en-US" sz="1600" dirty="0" smtClean="0"/>
              <a:t>When filter is clogged relief valve opens</a:t>
            </a:r>
          </a:p>
          <a:p>
            <a:endParaRPr lang="en-US" sz="1600" dirty="0" smtClean="0"/>
          </a:p>
          <a:p>
            <a:r>
              <a:rPr lang="en-US" sz="1600" dirty="0" smtClean="0"/>
              <a:t>Screen type filters are permanent filters that can be clean by turning a handle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40854525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Desiccant / Moisture Separator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600" dirty="0" smtClean="0"/>
              <a:t>Always downstream of the compressor</a:t>
            </a:r>
          </a:p>
          <a:p>
            <a:pPr marL="0" indent="0">
              <a:buNone/>
            </a:pPr>
            <a:r>
              <a:rPr lang="en-US" sz="1600" dirty="0" smtClean="0"/>
              <a:t>Reservoir</a:t>
            </a:r>
          </a:p>
          <a:p>
            <a:pPr marL="0" indent="0">
              <a:buNone/>
            </a:pPr>
            <a:r>
              <a:rPr lang="en-US" sz="1600" dirty="0" smtClean="0"/>
              <a:t>Pressure switch</a:t>
            </a:r>
          </a:p>
          <a:p>
            <a:pPr marL="0" indent="0">
              <a:buNone/>
            </a:pPr>
            <a:r>
              <a:rPr lang="en-US" sz="1600" dirty="0" smtClean="0"/>
              <a:t>Dump valve</a:t>
            </a:r>
          </a:p>
          <a:p>
            <a:pPr marL="0" indent="0">
              <a:buNone/>
            </a:pPr>
            <a:r>
              <a:rPr lang="en-US" sz="1600" dirty="0" smtClean="0"/>
              <a:t>Check valve</a:t>
            </a:r>
          </a:p>
          <a:p>
            <a:r>
              <a:rPr lang="en-US" sz="1600" dirty="0" smtClean="0"/>
              <a:t>Separator reservoir is dumped by the pressure switch</a:t>
            </a:r>
          </a:p>
          <a:p>
            <a:pPr marL="0" indent="0">
              <a:buNone/>
            </a:pPr>
            <a:r>
              <a:rPr lang="en-US" sz="1600" dirty="0" smtClean="0"/>
              <a:t>Purges lines up to compressor</a:t>
            </a:r>
          </a:p>
          <a:p>
            <a:pPr marL="0" indent="0">
              <a:buNone/>
            </a:pPr>
            <a:r>
              <a:rPr lang="en-US" sz="1600" dirty="0" smtClean="0"/>
              <a:t>Check valve prevents pressure loss and reverse flow</a:t>
            </a:r>
          </a:p>
          <a:p>
            <a:r>
              <a:rPr lang="en-US" sz="1600" dirty="0" smtClean="0"/>
              <a:t>Chemical Drier – Absorb moisture that collects in lines and system components</a:t>
            </a:r>
          </a:p>
          <a:p>
            <a:pPr marL="0" indent="0">
              <a:buNone/>
            </a:pPr>
            <a:r>
              <a:rPr lang="en-US" sz="1600" dirty="0" smtClean="0"/>
              <a:t>Usually blue in color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0952103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Emergency Backup Systems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600" dirty="0" smtClean="0"/>
              <a:t>Used in landing gear and brake systems as a back-up</a:t>
            </a:r>
          </a:p>
          <a:p>
            <a:r>
              <a:rPr lang="en-US" sz="1600" dirty="0" smtClean="0"/>
              <a:t>Not directly used in the system, but used to move fluid</a:t>
            </a:r>
          </a:p>
          <a:p>
            <a:endParaRPr lang="en-US" sz="1600" dirty="0"/>
          </a:p>
          <a:p>
            <a:r>
              <a:rPr lang="en-US" sz="1600" i="1" dirty="0" smtClean="0"/>
              <a:t>Nitrogen Bottles</a:t>
            </a:r>
            <a:r>
              <a:rPr lang="en-US" sz="1600" dirty="0" smtClean="0"/>
              <a:t> – Released by actuation of outlet valve</a:t>
            </a:r>
          </a:p>
          <a:p>
            <a:r>
              <a:rPr lang="en-US" sz="1600" dirty="0" smtClean="0"/>
              <a:t>Must be refilled on ground</a:t>
            </a:r>
          </a:p>
          <a:p>
            <a:r>
              <a:rPr lang="en-US" sz="1600" dirty="0" smtClean="0"/>
              <a:t>Outlet valve is connected to a cable and handle assembly</a:t>
            </a:r>
          </a:p>
          <a:p>
            <a:r>
              <a:rPr lang="en-US" sz="1600" dirty="0" smtClean="0"/>
              <a:t>Handle can charge be used for extension and system dumping</a:t>
            </a:r>
          </a:p>
          <a:p>
            <a:r>
              <a:rPr lang="en-US" sz="1600" i="1" dirty="0" smtClean="0"/>
              <a:t>Dump valve</a:t>
            </a:r>
            <a:r>
              <a:rPr lang="en-US" sz="1600" dirty="0" smtClean="0"/>
              <a:t> – Used to release nitrogen into system and isolate the gear system form the rest of the hydraulic system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10437542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larity">
  <a:themeElements>
    <a:clrScheme name="Clarity">
      <a:dk1>
        <a:srgbClr val="292934"/>
      </a:dk1>
      <a:lt1>
        <a:srgbClr val="FFFFFF"/>
      </a:lt1>
      <a:dk2>
        <a:srgbClr val="D2533C"/>
      </a:dk2>
      <a:lt2>
        <a:srgbClr val="F3F2DC"/>
      </a:lt2>
      <a:accent1>
        <a:srgbClr val="93A299"/>
      </a:accent1>
      <a:accent2>
        <a:srgbClr val="AD8F67"/>
      </a:accent2>
      <a:accent3>
        <a:srgbClr val="726056"/>
      </a:accent3>
      <a:accent4>
        <a:srgbClr val="4C5A6A"/>
      </a:accent4>
      <a:accent5>
        <a:srgbClr val="808DA0"/>
      </a:accent5>
      <a:accent6>
        <a:srgbClr val="79463D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larity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atMod val="180000"/>
              </a:schemeClr>
            </a:gs>
            <a:gs pos="40000">
              <a:schemeClr val="phClr">
                <a:tint val="95000"/>
                <a:shade val="85000"/>
                <a:satMod val="150000"/>
              </a:schemeClr>
            </a:gs>
            <a:gs pos="100000">
              <a:schemeClr val="phClr">
                <a:shade val="45000"/>
                <a:satMod val="2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55000"/>
              </a:schemeClr>
              <a:schemeClr val="phClr">
                <a:tint val="97000"/>
                <a:satMod val="95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119</TotalTime>
  <Words>389</Words>
  <Application>Microsoft Office PowerPoint</Application>
  <PresentationFormat>On-screen Show (4:3)</PresentationFormat>
  <Paragraphs>73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Clarity</vt:lpstr>
      <vt:lpstr>Aircraft PNEUMATICS</vt:lpstr>
      <vt:lpstr>Pneumatics Background</vt:lpstr>
      <vt:lpstr>High Pressure Systems</vt:lpstr>
      <vt:lpstr>High Pressure Systems</vt:lpstr>
      <vt:lpstr>System Components</vt:lpstr>
      <vt:lpstr>System Components</vt:lpstr>
      <vt:lpstr>Filtration</vt:lpstr>
      <vt:lpstr>Desiccant / Moisture Separator</vt:lpstr>
      <vt:lpstr>Emergency Backup Systems</vt:lpstr>
      <vt:lpstr>PowerPoint Presentation</vt:lpstr>
      <vt:lpstr>PowerPoint Presentation</vt:lpstr>
    </vt:vector>
  </TitlesOfParts>
  <Company>Lane Community College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Aircraft PNEUMATICS</dc:title>
  <dc:creator>erwinj</dc:creator>
  <cp:lastModifiedBy>erwinj</cp:lastModifiedBy>
  <cp:revision>15</cp:revision>
  <dcterms:created xsi:type="dcterms:W3CDTF">2013-04-24T18:42:15Z</dcterms:created>
  <dcterms:modified xsi:type="dcterms:W3CDTF">2013-04-24T20:41:46Z</dcterms:modified>
</cp:coreProperties>
</file>