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Default Extension="wdp" ContentType="image/vnd.ms-photo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0144" autoAdjust="0"/>
  </p:normalViewPr>
  <p:slideViewPr>
    <p:cSldViewPr>
      <p:cViewPr varScale="1">
        <p:scale>
          <a:sx n="122" d="100"/>
          <a:sy n="122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2A32-AA98-455C-8E02-C2F868C35E21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5ECB-8DD9-4A40-A6A5-6225B8B32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24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C5ECB-8DD9-4A40-A6A5-6225B8B325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7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982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4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7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0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06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6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05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36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4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852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661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5DE0-292B-4F8C-BB0C-B1F908E31CAE}" type="datetimeFigureOut">
              <a:rPr lang="en-US" smtClean="0"/>
              <a:pPr/>
              <a:t>11/21/12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638B-18FB-48D8-AEBA-B3D76ABA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12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microsoft.com/office/2007/relationships/hdphoto" Target="../media/hdphoto1.wdp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9" Type="http://schemas.openxmlformats.org/officeDocument/2006/relationships/image" Target="../media/image34.png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err="1" smtClean="0"/>
              <a:t>España:tercera</a:t>
            </a:r>
            <a:r>
              <a:rPr lang="en-US" dirty="0" smtClean="0"/>
              <a:t> parte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España</a:t>
            </a:r>
            <a:r>
              <a:rPr lang="en-US" dirty="0" smtClean="0"/>
              <a:t> 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 de arte </a:t>
            </a:r>
            <a:r>
              <a:rPr lang="en-US" dirty="0" err="1" smtClean="0"/>
              <a:t>romano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de </a:t>
            </a:r>
            <a:r>
              <a:rPr lang="en-US" dirty="0" err="1" smtClean="0"/>
              <a:t>arquitectura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(</a:t>
            </a:r>
            <a:r>
              <a:rPr lang="en-US" dirty="0" err="1" smtClean="0"/>
              <a:t>ciudades,acueductos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carreteras</a:t>
            </a:r>
            <a:r>
              <a:rPr lang="en-US" dirty="0" smtClean="0"/>
              <a:t>)……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sz="2800" dirty="0" err="1" smtClean="0"/>
              <a:t>acueducto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de Segovia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655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30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España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monarquía</a:t>
            </a:r>
            <a:r>
              <a:rPr lang="en-US" dirty="0" smtClean="0"/>
              <a:t> </a:t>
            </a:r>
            <a:r>
              <a:rPr lang="en-US" dirty="0" err="1" smtClean="0"/>
              <a:t>parlamentaria</a:t>
            </a:r>
            <a:r>
              <a:rPr lang="en-US" dirty="0" smtClean="0"/>
              <a:t> y </a:t>
            </a:r>
            <a:r>
              <a:rPr lang="en-US" dirty="0" err="1" smtClean="0"/>
              <a:t>hace</a:t>
            </a:r>
            <a:r>
              <a:rPr lang="en-US" dirty="0" smtClean="0"/>
              <a:t> parte de la Unión </a:t>
            </a:r>
            <a:r>
              <a:rPr lang="en-US" dirty="0" err="1" smtClean="0"/>
              <a:t>Europea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97" y="2197553"/>
            <a:ext cx="456111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962400" cy="393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3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39200" cy="2002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…y de </a:t>
            </a:r>
            <a:r>
              <a:rPr lang="en-US" dirty="0" err="1" smtClean="0"/>
              <a:t>arquitectura</a:t>
            </a:r>
            <a:r>
              <a:rPr lang="en-US" dirty="0" smtClean="0"/>
              <a:t> y arte </a:t>
            </a:r>
            <a:r>
              <a:rPr lang="en-US" dirty="0" err="1" smtClean="0"/>
              <a:t>islámicos</a:t>
            </a:r>
            <a:r>
              <a:rPr lang="en-US" dirty="0" smtClean="0"/>
              <a:t> (</a:t>
            </a:r>
            <a:r>
              <a:rPr lang="en-US" dirty="0" err="1" smtClean="0"/>
              <a:t>monumentos</a:t>
            </a:r>
            <a:r>
              <a:rPr lang="en-US" dirty="0" smtClean="0"/>
              <a:t> y </a:t>
            </a:r>
            <a:r>
              <a:rPr lang="en-US" dirty="0" err="1" smtClean="0"/>
              <a:t>palacios</a:t>
            </a:r>
            <a:r>
              <a:rPr lang="en-US" dirty="0" smtClean="0"/>
              <a:t>) </a:t>
            </a:r>
            <a:r>
              <a:rPr lang="en-US" dirty="0" err="1" smtClean="0"/>
              <a:t>especialmente</a:t>
            </a:r>
            <a:r>
              <a:rPr lang="en-US" dirty="0" smtClean="0"/>
              <a:t> en Andalucía en el </a:t>
            </a:r>
            <a:r>
              <a:rPr lang="en-US" dirty="0" err="1" smtClean="0"/>
              <a:t>sur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594" y="3886200"/>
            <a:ext cx="37004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2251"/>
            <a:ext cx="3962400" cy="2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2506"/>
            <a:ext cx="2183330" cy="17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02506"/>
            <a:ext cx="2864644" cy="17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02506"/>
            <a:ext cx="2209800" cy="158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También</a:t>
            </a:r>
            <a:r>
              <a:rPr lang="en-US" dirty="0" smtClean="0"/>
              <a:t> hay </a:t>
            </a:r>
            <a:r>
              <a:rPr lang="en-US" dirty="0" err="1" smtClean="0"/>
              <a:t>castillos</a:t>
            </a:r>
            <a:r>
              <a:rPr lang="en-US" dirty="0" smtClean="0"/>
              <a:t>, </a:t>
            </a:r>
            <a:r>
              <a:rPr lang="en-US" dirty="0" err="1" smtClean="0"/>
              <a:t>molinos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iglesias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33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8100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9624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11479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rica</a:t>
            </a:r>
            <a:r>
              <a:rPr lang="en-US" dirty="0" smtClean="0"/>
              <a:t> </a:t>
            </a:r>
            <a:r>
              <a:rPr lang="en-US" dirty="0" err="1" smtClean="0"/>
              <a:t>tradición</a:t>
            </a:r>
            <a:r>
              <a:rPr lang="en-US" dirty="0" smtClean="0"/>
              <a:t> </a:t>
            </a:r>
            <a:r>
              <a:rPr lang="en-US" dirty="0" err="1" smtClean="0"/>
              <a:t>artística</a:t>
            </a:r>
            <a:r>
              <a:rPr lang="en-US" dirty="0" smtClean="0"/>
              <a:t> y cultural.</a:t>
            </a:r>
            <a:br>
              <a:rPr lang="en-US" dirty="0" smtClean="0"/>
            </a:br>
            <a:r>
              <a:rPr lang="en-US" dirty="0" smtClean="0"/>
              <a:t>Es el </a:t>
            </a:r>
            <a:r>
              <a:rPr lang="en-US" dirty="0" err="1" smtClean="0"/>
              <a:t>país</a:t>
            </a:r>
            <a:r>
              <a:rPr lang="en-US" dirty="0" smtClean="0"/>
              <a:t> de la </a:t>
            </a:r>
            <a:r>
              <a:rPr lang="en-US" dirty="0" err="1" smtClean="0"/>
              <a:t>guitarra</a:t>
            </a:r>
            <a:r>
              <a:rPr lang="en-US" dirty="0" smtClean="0"/>
              <a:t> y del flamenco.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49580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57" y="1524000"/>
            <a:ext cx="3777344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2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205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famoso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corrida</a:t>
            </a:r>
            <a:r>
              <a:rPr lang="en-US" dirty="0" smtClean="0"/>
              <a:t> de </a:t>
            </a:r>
            <a:r>
              <a:rPr lang="en-US" dirty="0" err="1" smtClean="0"/>
              <a:t>toros</a:t>
            </a:r>
            <a:r>
              <a:rPr lang="en-US" dirty="0" smtClean="0"/>
              <a:t>, (</a:t>
            </a:r>
            <a:r>
              <a:rPr lang="en-US" dirty="0" err="1" smtClean="0"/>
              <a:t>que</a:t>
            </a:r>
            <a:r>
              <a:rPr lang="en-US" dirty="0" smtClean="0"/>
              <a:t> hoy </a:t>
            </a:r>
            <a:r>
              <a:rPr lang="en-US" dirty="0" err="1" smtClean="0"/>
              <a:t>es</a:t>
            </a:r>
            <a:r>
              <a:rPr lang="en-US" dirty="0" smtClean="0"/>
              <a:t> controversial)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5105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676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us</a:t>
            </a:r>
            <a:r>
              <a:rPr lang="en-US" dirty="0" smtClean="0"/>
              <a:t> </a:t>
            </a:r>
            <a:r>
              <a:rPr lang="en-US" dirty="0" err="1" smtClean="0"/>
              <a:t>platos</a:t>
            </a:r>
            <a:r>
              <a:rPr lang="en-US" dirty="0" smtClean="0"/>
              <a:t> </a:t>
            </a:r>
            <a:r>
              <a:rPr lang="en-US" dirty="0" err="1" smtClean="0"/>
              <a:t>típicos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paella </a:t>
            </a:r>
            <a:r>
              <a:rPr lang="en-US" dirty="0" err="1" smtClean="0"/>
              <a:t>valenciana</a:t>
            </a:r>
            <a:r>
              <a:rPr lang="en-US" dirty="0" smtClean="0"/>
              <a:t>, el gazpacho </a:t>
            </a:r>
            <a:r>
              <a:rPr lang="en-US" dirty="0" err="1" smtClean="0"/>
              <a:t>andaluz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tapas etc.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86" y="1382486"/>
            <a:ext cx="3683114" cy="225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05200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0476"/>
            <a:ext cx="6096000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..y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artistas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Miguel de Cervantes, Ana </a:t>
            </a:r>
            <a:r>
              <a:rPr lang="en-US" dirty="0" err="1" smtClean="0"/>
              <a:t>María</a:t>
            </a:r>
            <a:r>
              <a:rPr lang="en-US" dirty="0" smtClean="0"/>
              <a:t> </a:t>
            </a:r>
            <a:r>
              <a:rPr lang="en-US" dirty="0" err="1" smtClean="0"/>
              <a:t>Matute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51"/>
            <a:ext cx="2438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6687"/>
            <a:ext cx="248412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003" y="1543051"/>
            <a:ext cx="3619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53" y="4459878"/>
            <a:ext cx="2438400" cy="222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3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Pablo Picasso, Salvador </a:t>
            </a:r>
            <a:r>
              <a:rPr lang="en-US" dirty="0" err="1" smtClean="0"/>
              <a:t>Dalí</a:t>
            </a:r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2547"/>
            <a:ext cx="1900353" cy="28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0"/>
            <a:ext cx="4114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776" y="3846862"/>
            <a:ext cx="1823224" cy="263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886" y="3810000"/>
            <a:ext cx="29943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754" y="1002547"/>
            <a:ext cx="7048500" cy="28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4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Antonio </a:t>
            </a:r>
            <a:r>
              <a:rPr lang="en-US" dirty="0" err="1" smtClean="0"/>
              <a:t>Gaudí</a:t>
            </a:r>
            <a:r>
              <a:rPr lang="en-US" dirty="0" smtClean="0"/>
              <a:t>, Andrés Segovia etc.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2002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667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428" y="1230085"/>
            <a:ext cx="29146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692" y="4953000"/>
            <a:ext cx="28384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84514"/>
            <a:ext cx="2362200" cy="29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29806"/>
            <a:ext cx="22098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75378"/>
            <a:ext cx="2743200" cy="212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428" y="2917372"/>
            <a:ext cx="291737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151</Words>
  <Application>Microsoft Office PowerPoint</Application>
  <PresentationFormat>On-screen Show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España:tercera parte</vt:lpstr>
      <vt:lpstr>…y de arquitectura y arte islámicos (monumentos y palacios) especialmente en Andalucía en el sur de España.</vt:lpstr>
      <vt:lpstr>También hay castillos, molinos e iglesias.</vt:lpstr>
      <vt:lpstr>Hay una rica tradición artística y cultural. Es el país de la guitarra y del flamenco.</vt:lpstr>
      <vt:lpstr>Es famoso por su corrida de toros, (que hoy es controversial)</vt:lpstr>
      <vt:lpstr>sus platos típicos como la paella valenciana, el gazpacho andaluz y las tapas etc.</vt:lpstr>
      <vt:lpstr>..y sus artistas como Miguel de Cervantes, Ana María Matute, </vt:lpstr>
      <vt:lpstr>Pablo Picasso, Salvador Dalí,</vt:lpstr>
      <vt:lpstr>Antonio Gaudí, Andrés Segovia etc.</vt:lpstr>
      <vt:lpstr>Hoy España es una monarquía parlamentaria y hace parte de la Unión Europea.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Espana:tercera parte</dc:title>
  <dc:creator>Sissi</dc:creator>
  <cp:lastModifiedBy>LCC Mac User</cp:lastModifiedBy>
  <cp:revision>21</cp:revision>
  <dcterms:created xsi:type="dcterms:W3CDTF">2012-11-21T22:18:34Z</dcterms:created>
  <dcterms:modified xsi:type="dcterms:W3CDTF">2012-11-21T22:18:46Z</dcterms:modified>
</cp:coreProperties>
</file>