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Default Extension="wdp" ContentType="image/vnd.ms-photo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docProps/core.xml" ContentType="application/vnd.openxmlformats-package.core-propertie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80144" autoAdjust="0"/>
  </p:normalViewPr>
  <p:slideViewPr>
    <p:cSldViewPr>
      <p:cViewPr varScale="1">
        <p:scale>
          <a:sx n="122" d="100"/>
          <a:sy n="122" d="100"/>
        </p:scale>
        <p:origin x="-130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viewProps" Target="viewProps.xml"/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52A32-AA98-455C-8E02-C2F868C35E21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C5ECB-8DD9-4A40-A6A5-6225B8B325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85242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C5ECB-8DD9-4A40-A6A5-6225B8B3252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67578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59821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69448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87270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57017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60619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6561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08052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03647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5847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18525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36619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25DE0-292B-4F8C-BB0C-B1F908E31CAE}" type="datetimeFigureOut">
              <a:rPr lang="en-US" smtClean="0"/>
              <a:pPr/>
              <a:t>11/21/12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E638B-18FB-48D8-AEBA-B3D76ABA3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58123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5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Relationship Id="rId3" Type="http://schemas.microsoft.com/office/2007/relationships/hdphoto" Target="../media/hdphoto1.wdp"/><Relationship Id="rId5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5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image" Target="../media/image26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5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Relationship Id="rId9" Type="http://schemas.openxmlformats.org/officeDocument/2006/relationships/image" Target="../media/image34.png"/><Relationship Id="rId3" Type="http://schemas.openxmlformats.org/officeDocument/2006/relationships/image" Target="../media/image28.png"/><Relationship Id="rId6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r>
              <a:rPr lang="en-US" dirty="0" err="1" smtClean="0"/>
              <a:t>España:tercera</a:t>
            </a:r>
            <a:r>
              <a:rPr lang="en-US" dirty="0" smtClean="0"/>
              <a:t> parte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838200"/>
            <a:ext cx="8839200" cy="5943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En </a:t>
            </a:r>
            <a:r>
              <a:rPr lang="en-US" dirty="0" err="1" smtClean="0"/>
              <a:t>España</a:t>
            </a:r>
            <a:r>
              <a:rPr lang="en-US" dirty="0" smtClean="0"/>
              <a:t> hay </a:t>
            </a:r>
            <a:r>
              <a:rPr lang="en-US" dirty="0" err="1" smtClean="0"/>
              <a:t>muchos</a:t>
            </a:r>
            <a:r>
              <a:rPr lang="en-US" dirty="0" smtClean="0"/>
              <a:t> </a:t>
            </a:r>
            <a:r>
              <a:rPr lang="en-US" dirty="0" err="1" smtClean="0"/>
              <a:t>ejemplos</a:t>
            </a:r>
            <a:r>
              <a:rPr lang="en-US" dirty="0" smtClean="0"/>
              <a:t> de arte </a:t>
            </a:r>
            <a:r>
              <a:rPr lang="en-US" dirty="0" err="1" smtClean="0"/>
              <a:t>romano</a:t>
            </a:r>
            <a:r>
              <a:rPr lang="en-US" dirty="0" smtClean="0"/>
              <a:t> </a:t>
            </a:r>
            <a:r>
              <a:rPr lang="en-US" dirty="0" err="1" smtClean="0"/>
              <a:t>y</a:t>
            </a:r>
            <a:r>
              <a:rPr lang="en-US" dirty="0" smtClean="0"/>
              <a:t> de </a:t>
            </a:r>
            <a:r>
              <a:rPr lang="en-US" dirty="0" err="1" smtClean="0"/>
              <a:t>arquitectura</a:t>
            </a:r>
            <a:r>
              <a:rPr lang="en-US" dirty="0" smtClean="0"/>
              <a:t> </a:t>
            </a:r>
            <a:r>
              <a:rPr lang="en-US" dirty="0" err="1" smtClean="0"/>
              <a:t>romana</a:t>
            </a:r>
            <a:r>
              <a:rPr lang="en-US" dirty="0" smtClean="0"/>
              <a:t> (</a:t>
            </a:r>
            <a:r>
              <a:rPr lang="en-US" dirty="0" err="1" smtClean="0"/>
              <a:t>ciudades,acueductos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r>
              <a:rPr lang="en-US" dirty="0" err="1" smtClean="0"/>
              <a:t>carreteras</a:t>
            </a:r>
            <a:r>
              <a:rPr lang="en-US" dirty="0" smtClean="0"/>
              <a:t>)……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El </a:t>
            </a:r>
            <a:r>
              <a:rPr lang="en-US" sz="2800" dirty="0" err="1" smtClean="0"/>
              <a:t>acueducto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de Segovia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endParaRPr lang="en-US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86000"/>
            <a:ext cx="65532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0307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676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Hoy </a:t>
            </a:r>
            <a:r>
              <a:rPr lang="en-US" dirty="0" err="1" smtClean="0"/>
              <a:t>España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monarquía</a:t>
            </a:r>
            <a:r>
              <a:rPr lang="en-US" dirty="0" smtClean="0"/>
              <a:t> </a:t>
            </a:r>
            <a:r>
              <a:rPr lang="en-US" dirty="0" err="1" smtClean="0"/>
              <a:t>parlamentaria</a:t>
            </a:r>
            <a:r>
              <a:rPr lang="en-US" dirty="0" smtClean="0"/>
              <a:t> y </a:t>
            </a:r>
            <a:r>
              <a:rPr lang="en-US" dirty="0" err="1" smtClean="0"/>
              <a:t>hace</a:t>
            </a:r>
            <a:r>
              <a:rPr lang="en-US" dirty="0" smtClean="0"/>
              <a:t> parte de la Unión </a:t>
            </a:r>
            <a:r>
              <a:rPr lang="en-US" dirty="0" err="1" smtClean="0"/>
              <a:t>Europea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497" y="2197553"/>
            <a:ext cx="4561114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09800"/>
            <a:ext cx="3962400" cy="3937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932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438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839200" cy="20025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…y de </a:t>
            </a:r>
            <a:r>
              <a:rPr lang="en-US" dirty="0" err="1" smtClean="0"/>
              <a:t>arquitectura</a:t>
            </a:r>
            <a:r>
              <a:rPr lang="en-US" dirty="0" smtClean="0"/>
              <a:t> y arte </a:t>
            </a:r>
            <a:r>
              <a:rPr lang="en-US" dirty="0" err="1" smtClean="0"/>
              <a:t>islámicos</a:t>
            </a:r>
            <a:r>
              <a:rPr lang="en-US" dirty="0" smtClean="0"/>
              <a:t> (</a:t>
            </a:r>
            <a:r>
              <a:rPr lang="en-US" dirty="0" err="1" smtClean="0"/>
              <a:t>monumentos</a:t>
            </a:r>
            <a:r>
              <a:rPr lang="en-US" dirty="0" smtClean="0"/>
              <a:t> y </a:t>
            </a:r>
            <a:r>
              <a:rPr lang="en-US" dirty="0" err="1" smtClean="0"/>
              <a:t>palacios</a:t>
            </a:r>
            <a:r>
              <a:rPr lang="en-US" dirty="0" smtClean="0"/>
              <a:t>) </a:t>
            </a:r>
            <a:r>
              <a:rPr lang="en-US" dirty="0" err="1" smtClean="0"/>
              <a:t>especialmente</a:t>
            </a:r>
            <a:r>
              <a:rPr lang="en-US" dirty="0" smtClean="0"/>
              <a:t> en Andalucía en el </a:t>
            </a:r>
            <a:r>
              <a:rPr lang="en-US" dirty="0" err="1" smtClean="0"/>
              <a:t>sur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España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1594" y="3886200"/>
            <a:ext cx="370046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62251"/>
            <a:ext cx="3962400" cy="258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02506"/>
            <a:ext cx="2183330" cy="170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002506"/>
            <a:ext cx="2864644" cy="170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02506"/>
            <a:ext cx="2209800" cy="158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124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763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También</a:t>
            </a:r>
            <a:r>
              <a:rPr lang="en-US" dirty="0" smtClean="0"/>
              <a:t> hay </a:t>
            </a:r>
            <a:r>
              <a:rPr lang="en-US" dirty="0" err="1" smtClean="0"/>
              <a:t>castillos</a:t>
            </a:r>
            <a:r>
              <a:rPr lang="en-US" dirty="0" smtClean="0"/>
              <a:t>, </a:t>
            </a:r>
            <a:r>
              <a:rPr lang="en-US" dirty="0" err="1" smtClean="0"/>
              <a:t>molinos</a:t>
            </a:r>
            <a:r>
              <a:rPr lang="en-US" dirty="0" smtClean="0"/>
              <a:t> 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iglesias</a:t>
            </a:r>
            <a:r>
              <a:rPr lang="en-US" smtClean="0"/>
              <a:t>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3733800" cy="251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66800"/>
            <a:ext cx="3810000" cy="2514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38600"/>
            <a:ext cx="3962400" cy="2362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38600"/>
            <a:ext cx="4114799" cy="2514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870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524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Hay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rica</a:t>
            </a:r>
            <a:r>
              <a:rPr lang="en-US" dirty="0" smtClean="0"/>
              <a:t> </a:t>
            </a:r>
            <a:r>
              <a:rPr lang="en-US" dirty="0" err="1" smtClean="0"/>
              <a:t>tradición</a:t>
            </a:r>
            <a:r>
              <a:rPr lang="en-US" dirty="0" smtClean="0"/>
              <a:t> </a:t>
            </a:r>
            <a:r>
              <a:rPr lang="en-US" dirty="0" err="1" smtClean="0"/>
              <a:t>artística</a:t>
            </a:r>
            <a:r>
              <a:rPr lang="en-US" dirty="0" smtClean="0"/>
              <a:t> y cultural.</a:t>
            </a:r>
            <a:br>
              <a:rPr lang="en-US" dirty="0" smtClean="0"/>
            </a:br>
            <a:r>
              <a:rPr lang="en-US" dirty="0" smtClean="0"/>
              <a:t>Es el </a:t>
            </a:r>
            <a:r>
              <a:rPr lang="en-US" dirty="0" err="1" smtClean="0"/>
              <a:t>país</a:t>
            </a:r>
            <a:r>
              <a:rPr lang="en-US" dirty="0" smtClean="0"/>
              <a:t> de la </a:t>
            </a:r>
            <a:r>
              <a:rPr lang="en-US" dirty="0" err="1" smtClean="0"/>
              <a:t>guitarra</a:t>
            </a:r>
            <a:r>
              <a:rPr lang="en-US" dirty="0" smtClean="0"/>
              <a:t> y del flamenco.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00200"/>
            <a:ext cx="4495800" cy="4800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057" y="1524000"/>
            <a:ext cx="3777344" cy="4648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9126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2057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famoso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corrida</a:t>
            </a:r>
            <a:r>
              <a:rPr lang="en-US" dirty="0" smtClean="0"/>
              <a:t> de </a:t>
            </a:r>
            <a:r>
              <a:rPr lang="en-US" dirty="0" err="1" smtClean="0"/>
              <a:t>toros</a:t>
            </a:r>
            <a:r>
              <a:rPr lang="en-US" dirty="0" smtClean="0"/>
              <a:t>, (</a:t>
            </a:r>
            <a:r>
              <a:rPr lang="en-US" dirty="0" err="1" smtClean="0"/>
              <a:t>que</a:t>
            </a:r>
            <a:r>
              <a:rPr lang="en-US" dirty="0" smtClean="0"/>
              <a:t> hoy </a:t>
            </a:r>
            <a:r>
              <a:rPr lang="en-US" dirty="0" err="1" smtClean="0"/>
              <a:t>es</a:t>
            </a:r>
            <a:r>
              <a:rPr lang="en-US" dirty="0" smtClean="0"/>
              <a:t> controversial)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19400"/>
            <a:ext cx="51054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743200"/>
            <a:ext cx="28194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522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9067800" cy="16764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</a:t>
            </a:r>
            <a:r>
              <a:rPr lang="en-US" dirty="0" err="1" smtClean="0"/>
              <a:t>us</a:t>
            </a:r>
            <a:r>
              <a:rPr lang="en-US" dirty="0" smtClean="0"/>
              <a:t> </a:t>
            </a:r>
            <a:r>
              <a:rPr lang="en-US" dirty="0" err="1" smtClean="0"/>
              <a:t>platos</a:t>
            </a:r>
            <a:r>
              <a:rPr lang="en-US" dirty="0" smtClean="0"/>
              <a:t> </a:t>
            </a:r>
            <a:r>
              <a:rPr lang="en-US" dirty="0" err="1" smtClean="0"/>
              <a:t>típicos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la paella </a:t>
            </a:r>
            <a:r>
              <a:rPr lang="en-US" dirty="0" err="1" smtClean="0"/>
              <a:t>valenciana</a:t>
            </a:r>
            <a:r>
              <a:rPr lang="en-US" dirty="0" smtClean="0"/>
              <a:t>, el gazpacho </a:t>
            </a:r>
            <a:r>
              <a:rPr lang="en-US" dirty="0" err="1" smtClean="0"/>
              <a:t>andaluz</a:t>
            </a:r>
            <a:r>
              <a:rPr lang="en-US" dirty="0" smtClean="0"/>
              <a:t> y </a:t>
            </a:r>
            <a:r>
              <a:rPr lang="en-US" dirty="0" err="1" smtClean="0"/>
              <a:t>las</a:t>
            </a:r>
            <a:r>
              <a:rPr lang="en-US" dirty="0" smtClean="0"/>
              <a:t> tapas etc.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086" y="1382486"/>
            <a:ext cx="3683114" cy="2256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71600"/>
            <a:ext cx="3505200" cy="2266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00476"/>
            <a:ext cx="6096000" cy="2838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2974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676400"/>
          </a:xfrm>
        </p:spPr>
        <p:txBody>
          <a:bodyPr>
            <a:normAutofit/>
          </a:bodyPr>
          <a:lstStyle/>
          <a:p>
            <a:r>
              <a:rPr lang="en-US" dirty="0" smtClean="0"/>
              <a:t>..y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artistas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Miguel de Cervantes, Ana </a:t>
            </a:r>
            <a:r>
              <a:rPr lang="en-US" dirty="0" err="1" smtClean="0"/>
              <a:t>María</a:t>
            </a:r>
            <a:r>
              <a:rPr lang="en-US" dirty="0" smtClean="0"/>
              <a:t> </a:t>
            </a:r>
            <a:r>
              <a:rPr lang="en-US" dirty="0" err="1" smtClean="0"/>
              <a:t>Matute</a:t>
            </a:r>
            <a:r>
              <a:rPr lang="en-US" dirty="0" smtClean="0"/>
              <a:t>, 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3051"/>
            <a:ext cx="24384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06687"/>
            <a:ext cx="248412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5003" y="1543051"/>
            <a:ext cx="3619500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5553" y="4459878"/>
            <a:ext cx="2438400" cy="222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1632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dirty="0" smtClean="0"/>
              <a:t>Pablo Picasso, Salvador </a:t>
            </a:r>
            <a:r>
              <a:rPr lang="en-US" dirty="0" err="1" smtClean="0"/>
              <a:t>Dalí</a:t>
            </a:r>
            <a:r>
              <a:rPr lang="en-US" dirty="0" smtClean="0"/>
              <a:t>,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02547"/>
            <a:ext cx="1900353" cy="280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1" y="3810000"/>
            <a:ext cx="41148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2776" y="3846862"/>
            <a:ext cx="1823224" cy="263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6886" y="3810000"/>
            <a:ext cx="299436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2754" y="1002547"/>
            <a:ext cx="7048500" cy="285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3448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 smtClean="0"/>
              <a:t>Antonio </a:t>
            </a:r>
            <a:r>
              <a:rPr lang="en-US" dirty="0" err="1" smtClean="0"/>
              <a:t>Gaudí</a:t>
            </a:r>
            <a:r>
              <a:rPr lang="en-US" dirty="0" smtClean="0"/>
              <a:t>, Andrés Segovia etc.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2200275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667000"/>
            <a:ext cx="26670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9428" y="1230085"/>
            <a:ext cx="29146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5692" y="4953000"/>
            <a:ext cx="283845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284514"/>
            <a:ext cx="2362200" cy="298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29806"/>
            <a:ext cx="2209800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375378"/>
            <a:ext cx="2743200" cy="2126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9428" y="2917372"/>
            <a:ext cx="2917371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5666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151</Words>
  <Application>Microsoft Office PowerPoint</Application>
  <PresentationFormat>On-screen Show (4:3)</PresentationFormat>
  <Paragraphs>17</Paragraphs>
  <Slides>11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España:tercera parte</vt:lpstr>
      <vt:lpstr>…y de arquitectura y arte islámicos (monumentos y palacios) especialmente en Andalucía en el sur de España.</vt:lpstr>
      <vt:lpstr>También hay castillos, molinos e iglesias.</vt:lpstr>
      <vt:lpstr>Hay una rica tradición artística y cultural. Es el país de la guitarra y del flamenco.</vt:lpstr>
      <vt:lpstr>Es famoso por su corrida de toros, (que hoy es controversial)</vt:lpstr>
      <vt:lpstr>sus platos típicos como la paella valenciana, el gazpacho andaluz y las tapas etc.</vt:lpstr>
      <vt:lpstr>..y sus artistas como Miguel de Cervantes, Ana María Matute, </vt:lpstr>
      <vt:lpstr>Pablo Picasso, Salvador Dalí,</vt:lpstr>
      <vt:lpstr>Antonio Gaudí, Andrés Segovia etc.</vt:lpstr>
      <vt:lpstr>Hoy España es una monarquía parlamentaria y hace parte de la Unión Europea.</vt:lpstr>
      <vt:lpstr>Slide 11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Espana:tercera parte</dc:title>
  <dc:creator>Sissi</dc:creator>
  <cp:lastModifiedBy>LCC Mac User</cp:lastModifiedBy>
  <cp:revision>21</cp:revision>
  <dcterms:created xsi:type="dcterms:W3CDTF">2012-11-21T22:18:34Z</dcterms:created>
  <dcterms:modified xsi:type="dcterms:W3CDTF">2012-11-21T22:18:46Z</dcterms:modified>
</cp:coreProperties>
</file>