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5.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6.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7" r:id="rId3"/>
    <p:sldMasterId id="2147483694" r:id="rId4"/>
    <p:sldMasterId id="2147483711" r:id="rId5"/>
    <p:sldMasterId id="2147483728" r:id="rId6"/>
    <p:sldMasterId id="2147483745" r:id="rId7"/>
  </p:sldMasterIdLst>
  <p:sldIdLst>
    <p:sldId id="256" r:id="rId8"/>
    <p:sldId id="257" r:id="rId9"/>
    <p:sldId id="258" r:id="rId10"/>
    <p:sldId id="259" r:id="rId11"/>
    <p:sldId id="263" r:id="rId12"/>
    <p:sldId id="260" r:id="rId13"/>
    <p:sldId id="278" r:id="rId14"/>
    <p:sldId id="276" r:id="rId15"/>
    <p:sldId id="277" r:id="rId16"/>
    <p:sldId id="279" r:id="rId17"/>
    <p:sldId id="280" r:id="rId18"/>
    <p:sldId id="281"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9844FE5-A35C-44E9-9237-D97C0C16C3C1}" type="slidenum">
              <a:rPr lang="en-US"/>
              <a:pPr/>
              <a:t>‹#›</a:t>
            </a:fld>
            <a:endParaRPr lang="en-US"/>
          </a:p>
        </p:txBody>
      </p:sp>
    </p:spTree>
    <p:extLst>
      <p:ext uri="{BB962C8B-B14F-4D97-AF65-F5344CB8AC3E}">
        <p14:creationId xmlns:p14="http://schemas.microsoft.com/office/powerpoint/2010/main" val="538844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95850D5-16D2-4E0E-8C4D-A02F77DE0A91}" type="slidenum">
              <a:rPr lang="en-US"/>
              <a:pPr/>
              <a:t>‹#›</a:t>
            </a:fld>
            <a:endParaRPr lang="en-US"/>
          </a:p>
        </p:txBody>
      </p:sp>
    </p:spTree>
    <p:extLst>
      <p:ext uri="{BB962C8B-B14F-4D97-AF65-F5344CB8AC3E}">
        <p14:creationId xmlns:p14="http://schemas.microsoft.com/office/powerpoint/2010/main" val="215483673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904559"/>
      </p:ext>
    </p:extLst>
  </p:cSld>
  <p:clrMapOvr>
    <a:masterClrMapping/>
  </p:clrMapOvr>
  <p:transition spd="slow" advTm="0"/>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a:noFill/>
          <a:ln>
            <a:noFill/>
          </a:ln>
        </p:spPr>
        <p:txBody>
          <a:bodyPr/>
          <a:lstStyle>
            <a:lvl1pPr algn="l">
              <a:defRPr sz="11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448534596"/>
      </p:ext>
    </p:extLst>
  </p:cSld>
  <p:clrMapOvr>
    <a:masterClrMapping/>
  </p:clrMapOvr>
  <p:transition spd="slow" advTm="0"/>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685800"/>
          </a:xfrm>
          <a:noFill/>
          <a:ln>
            <a:noFill/>
          </a:ln>
        </p:spPr>
        <p:txBody>
          <a:bodyPr anchor="b" anchorCtr="1"/>
          <a:lstStyle>
            <a:lvl1pPr algn="ctr">
              <a:defRPr sz="14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4212191052"/>
      </p:ext>
    </p:extLst>
  </p:cSld>
  <p:clrMapOvr>
    <a:masterClrMapping/>
  </p:clrMapOvr>
  <p:transition spd="slow" advTm="0"/>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5370414"/>
      </p:ext>
    </p:extLst>
  </p:cSld>
  <p:clrMapOvr>
    <a:masterClrMapping/>
  </p:clrMapOvr>
  <p:transition spd="slow" advTm="0"/>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19289092"/>
      </p:ext>
    </p:extLst>
  </p:cSld>
  <p:clrMapOvr>
    <a:masterClrMapping/>
  </p:clrMapOvr>
  <p:transition spd="slow" advTm="0"/>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8612324"/>
      </p:ext>
    </p:extLst>
  </p:cSld>
  <p:clrMapOvr>
    <a:masterClrMapping/>
  </p:clrMapOvr>
  <p:transition spd="slow" advTm="0"/>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9960312"/>
      </p:ext>
    </p:extLst>
  </p:cSld>
  <p:clrMapOvr>
    <a:masterClrMapping/>
  </p:clrMapOvr>
  <p:transition spd="slow" advTm="0"/>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284412"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75" y="0"/>
            <a:ext cx="6704013"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5249004"/>
      </p:ext>
    </p:extLst>
  </p:cSld>
  <p:clrMapOvr>
    <a:masterClrMapping/>
  </p:clrMapOvr>
  <p:transition spd="slow" advTm="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65D8A5-C56B-42A0-81AE-7EE50C182659}" type="slidenum">
              <a:rPr lang="en-US"/>
              <a:pPr/>
              <a:t>‹#›</a:t>
            </a:fld>
            <a:endParaRPr lang="en-US"/>
          </a:p>
        </p:txBody>
      </p:sp>
    </p:spTree>
    <p:extLst>
      <p:ext uri="{BB962C8B-B14F-4D97-AF65-F5344CB8AC3E}">
        <p14:creationId xmlns:p14="http://schemas.microsoft.com/office/powerpoint/2010/main" val="24552170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1"/>
          <p:cNvSpPr>
            <a:spLocks noChangeArrowheads="1"/>
          </p:cNvSpPr>
          <p:nvPr/>
        </p:nvSpPr>
        <p:spPr bwMode="auto">
          <a:xfrm>
            <a:off x="3175" y="0"/>
            <a:ext cx="9140825" cy="1600200"/>
          </a:xfrm>
          <a:prstGeom prst="rect">
            <a:avLst/>
          </a:prstGeom>
          <a:solidFill>
            <a:srgbClr val="0080A2"/>
          </a:solidFill>
          <a:ln w="9525">
            <a:solidFill>
              <a:srgbClr val="214C90"/>
            </a:solidFill>
            <a:miter lim="800000"/>
            <a:headEnd/>
            <a:tailEnd/>
          </a:ln>
          <a:effectLst/>
        </p:spPr>
        <p:txBody>
          <a:bodyPr anchor="ctr" anchorCtr="1"/>
          <a:lstStyle/>
          <a:p>
            <a:pPr algn="ctr" eaLnBrk="0" hangingPunct="0">
              <a:lnSpc>
                <a:spcPct val="90000"/>
              </a:lnSpc>
              <a:spcAft>
                <a:spcPts val="125"/>
              </a:spcAft>
            </a:pPr>
            <a:r>
              <a:rPr lang="en-US" altLang="en-US" sz="4400">
                <a:solidFill>
                  <a:srgbClr val="FFFFFF"/>
                </a:solidFill>
                <a:latin typeface="Verdana" pitchFamily="-107" charset="0"/>
              </a:rPr>
              <a:t>Criminalistics: An Introduction to Forensic Science</a:t>
            </a:r>
            <a:endParaRPr lang="en-US" altLang="en-US" sz="1600">
              <a:solidFill>
                <a:srgbClr val="FFFFFF"/>
              </a:solidFill>
              <a:latin typeface="Verdana" pitchFamily="-107" charset="0"/>
            </a:endParaRPr>
          </a:p>
        </p:txBody>
      </p:sp>
      <p:sp>
        <p:nvSpPr>
          <p:cNvPr id="3" name="Text Box 14"/>
          <p:cNvSpPr txBox="1">
            <a:spLocks noChangeArrowheads="1"/>
          </p:cNvSpPr>
          <p:nvPr/>
        </p:nvSpPr>
        <p:spPr bwMode="auto">
          <a:xfrm>
            <a:off x="5038725" y="2971800"/>
            <a:ext cx="1790700" cy="461963"/>
          </a:xfrm>
          <a:prstGeom prst="rect">
            <a:avLst/>
          </a:prstGeom>
          <a:noFill/>
          <a:ln>
            <a:noFill/>
          </a:ln>
          <a:extLst/>
        </p:spPr>
        <p:txBody>
          <a:bodyPr wrap="none">
            <a:spAutoFit/>
          </a:bodyPr>
          <a:lstStyle>
            <a:lvl1pPr>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r>
              <a:rPr lang="en-US" altLang="en-US" b="1">
                <a:solidFill>
                  <a:srgbClr val="000000"/>
                </a:solidFill>
                <a:latin typeface="Verdana" pitchFamily="-107" charset="0"/>
              </a:rPr>
              <a:t>CHAPTER</a:t>
            </a:r>
            <a:endParaRPr lang="en-US" altLang="en-US" sz="1800">
              <a:solidFill>
                <a:srgbClr val="000000"/>
              </a:solidFill>
              <a:latin typeface="Verdana" pitchFamily="-107" charset="0"/>
            </a:endParaRPr>
          </a:p>
        </p:txBody>
      </p:sp>
      <p:sp>
        <p:nvSpPr>
          <p:cNvPr id="4" name="Rectangle 17"/>
          <p:cNvSpPr>
            <a:spLocks noChangeArrowheads="1"/>
          </p:cNvSpPr>
          <p:nvPr userDrawn="1"/>
        </p:nvSpPr>
        <p:spPr bwMode="auto">
          <a:xfrm>
            <a:off x="2819400" y="1295400"/>
            <a:ext cx="3429000" cy="228600"/>
          </a:xfrm>
          <a:prstGeom prst="rect">
            <a:avLst/>
          </a:prstGeom>
          <a:noFill/>
          <a:ln>
            <a:noFill/>
          </a:ln>
          <a:extLst/>
        </p:spPr>
        <p:txBody>
          <a:bodyPr/>
          <a:lstStyle/>
          <a:p>
            <a:pPr algn="ctr" eaLnBrk="0" hangingPunct="0"/>
            <a:endParaRPr lang="en-US" altLang="en-US" sz="1200">
              <a:solidFill>
                <a:srgbClr val="FFFFFF"/>
              </a:solidFill>
            </a:endParaRPr>
          </a:p>
        </p:txBody>
      </p:sp>
      <p:pic>
        <p:nvPicPr>
          <p:cNvPr id="5" name="Picture 21" descr="Saferstein_cvr_mech_hire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752600"/>
            <a:ext cx="3360738"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earson Logo"/>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925836189"/>
      </p:ext>
    </p:extLst>
  </p:cSld>
  <p:clrMapOvr>
    <a:masterClrMapping/>
  </p:clrMapOvr>
  <p:transition spd="slow" advTm="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9242539"/>
      </p:ext>
    </p:extLst>
  </p:cSld>
  <p:clrMapOvr>
    <a:masterClrMapping/>
  </p:clrMapOvr>
  <p:transition spd="slow" advTm="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514350" indent="-514350">
              <a:buFont typeface="+mj-lt"/>
              <a:buAutoNum type="arabicPeriod"/>
              <a:defRPr sz="2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1533206"/>
      </p:ext>
    </p:extLst>
  </p:cSld>
  <p:clrMapOvr>
    <a:masterClrMapping/>
  </p:clrMapOvr>
  <p:transition spd="slow" advTm="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4114800" cy="4525963"/>
          </a:xfrm>
        </p:spPr>
        <p:txBody>
          <a:bodyPr/>
          <a:lstStyle>
            <a:lvl1pPr>
              <a:defRPr sz="2800"/>
            </a:lvl1pPr>
            <a:lvl2pPr>
              <a:defRPr sz="2600"/>
            </a:lvl2pPr>
            <a:lvl3pPr>
              <a:defRPr sz="2400"/>
            </a:lvl3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8990537"/>
      </p:ext>
    </p:extLst>
  </p:cSld>
  <p:clrMapOvr>
    <a:masterClrMapping/>
  </p:clrMapOvr>
  <p:transition spd="slow" advTm="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496C3"/>
            </a:solidFill>
          </a:ln>
        </p:spPr>
        <p:txBody>
          <a:bodyPr/>
          <a:lstStyle/>
          <a:p>
            <a:r>
              <a:rPr lang="en-US" smtClean="0"/>
              <a:t>Click to edit Master title style</a:t>
            </a:r>
            <a:endParaRPr lang="en-US"/>
          </a:p>
        </p:txBody>
      </p:sp>
      <p:sp>
        <p:nvSpPr>
          <p:cNvPr id="3" name="Content Placeholder 2"/>
          <p:cNvSpPr>
            <a:spLocks noGrp="1"/>
          </p:cNvSpPr>
          <p:nvPr>
            <p:ph idx="1"/>
          </p:nvPr>
        </p:nvSpPr>
        <p:spPr>
          <a:xfrm>
            <a:off x="457200" y="5761037"/>
            <a:ext cx="8229600" cy="563563"/>
          </a:xfrm>
        </p:spPr>
        <p:txBody>
          <a:bodyPr anchor="ctr"/>
          <a:lstStyle>
            <a:lvl1pPr marL="342900" indent="-4763" algn="ctr">
              <a:buNone/>
              <a:tabLst>
                <a:tab pos="7773988" algn="l"/>
              </a:tabLst>
              <a:defRPr sz="1400"/>
            </a:lvl1pPr>
            <a:lvl2pPr algn="ctr">
              <a:buNone/>
              <a:tabLst>
                <a:tab pos="7773988" algn="l"/>
              </a:tabLst>
              <a:defRPr sz="1400"/>
            </a:lvl2pPr>
            <a:lvl3pPr algn="ctr">
              <a:buNone/>
              <a:tabLst>
                <a:tab pos="7773988" algn="l"/>
              </a:tabLst>
              <a:defRPr sz="1400"/>
            </a:lvl3pPr>
            <a:lvl4pPr algn="ctr">
              <a:buNone/>
              <a:tabLst>
                <a:tab pos="7773988" algn="l"/>
              </a:tabLst>
              <a:defRPr sz="1400"/>
            </a:lvl4pPr>
            <a:lvl5pPr algn="ctr">
              <a:buNone/>
              <a:tabLst>
                <a:tab pos="7773988" algn="l"/>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4896202"/>
      </p:ext>
    </p:extLst>
  </p:cSld>
  <p:clrMapOvr>
    <a:masterClrMapping/>
  </p:clrMapOvr>
  <p:transition spd="slow" advTm="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55449197"/>
      </p:ext>
    </p:extLst>
  </p:cSld>
  <p:clrMapOvr>
    <a:masterClrMapping/>
  </p:clrMapOvr>
  <p:transition spd="slow" advTm="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066925"/>
            <a:ext cx="7772400" cy="1362075"/>
          </a:xfrm>
          <a:noFill/>
          <a:ln>
            <a:noFill/>
          </a:ln>
        </p:spPr>
        <p:txBody>
          <a:bodyPr anchorCtr="1"/>
          <a:lstStyle>
            <a:lvl1pPr algn="ctr">
              <a:defRPr sz="3600" b="0" cap="none">
                <a:solidFill>
                  <a:srgbClr val="1191D0"/>
                </a:solidFill>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452813"/>
            <a:ext cx="7772400" cy="1500187"/>
          </a:xfrm>
        </p:spPr>
        <p:txBody>
          <a:bodyPr anchor="b"/>
          <a:lstStyle>
            <a:lvl1pPr marL="0" indent="0" algn="ctr">
              <a:buNone/>
              <a:defRPr sz="2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35395839"/>
      </p:ext>
    </p:extLst>
  </p:cSld>
  <p:clrMapOvr>
    <a:masterClrMapping/>
  </p:clrMapOvr>
  <p:transition spd="slow" advTm="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1021845"/>
      </p:ext>
    </p:extLst>
  </p:cSld>
  <p:clrMapOvr>
    <a:masterClrMapping/>
  </p:clrMapOvr>
  <p:transition spd="slow"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F9ECAC-D817-4BB2-A469-CA2786B7AEF4}" type="slidenum">
              <a:rPr lang="en-US"/>
              <a:pPr/>
              <a:t>‹#›</a:t>
            </a:fld>
            <a:endParaRPr lang="en-US"/>
          </a:p>
        </p:txBody>
      </p:sp>
    </p:spTree>
    <p:extLst>
      <p:ext uri="{BB962C8B-B14F-4D97-AF65-F5344CB8AC3E}">
        <p14:creationId xmlns:p14="http://schemas.microsoft.com/office/powerpoint/2010/main" val="4066623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5029763"/>
      </p:ext>
    </p:extLst>
  </p:cSld>
  <p:clrMapOvr>
    <a:masterClrMapping/>
  </p:clrMapOvr>
  <p:transition spd="slow" advTm="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a:noFill/>
          <a:ln>
            <a:noFill/>
          </a:ln>
        </p:spPr>
        <p:txBody>
          <a:bodyPr/>
          <a:lstStyle>
            <a:lvl1pPr algn="l">
              <a:defRPr sz="11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3752916317"/>
      </p:ext>
    </p:extLst>
  </p:cSld>
  <p:clrMapOvr>
    <a:masterClrMapping/>
  </p:clrMapOvr>
  <p:transition spd="slow" advTm="0"/>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685800"/>
          </a:xfrm>
          <a:noFill/>
          <a:ln>
            <a:noFill/>
          </a:ln>
        </p:spPr>
        <p:txBody>
          <a:bodyPr anchor="b" anchorCtr="1"/>
          <a:lstStyle>
            <a:lvl1pPr algn="ctr">
              <a:defRPr sz="14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705648923"/>
      </p:ext>
    </p:extLst>
  </p:cSld>
  <p:clrMapOvr>
    <a:masterClrMapping/>
  </p:clrMapOvr>
  <p:transition spd="slow" advTm="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9027339"/>
      </p:ext>
    </p:extLst>
  </p:cSld>
  <p:clrMapOvr>
    <a:masterClrMapping/>
  </p:clrMapOvr>
  <p:transition spd="slow" advTm="0"/>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45241969"/>
      </p:ext>
    </p:extLst>
  </p:cSld>
  <p:clrMapOvr>
    <a:masterClrMapping/>
  </p:clrMapOvr>
  <p:transition spd="slow" advTm="0"/>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58965165"/>
      </p:ext>
    </p:extLst>
  </p:cSld>
  <p:clrMapOvr>
    <a:masterClrMapping/>
  </p:clrMapOvr>
  <p:transition spd="slow" advTm="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6036543"/>
      </p:ext>
    </p:extLst>
  </p:cSld>
  <p:clrMapOvr>
    <a:masterClrMapping/>
  </p:clrMapOvr>
  <p:transition spd="slow" advTm="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284412"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75" y="0"/>
            <a:ext cx="6704013"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2444476"/>
      </p:ext>
    </p:extLst>
  </p:cSld>
  <p:clrMapOvr>
    <a:masterClrMapping/>
  </p:clrMapOvr>
  <p:transition spd="slow" advTm="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1"/>
          <p:cNvSpPr>
            <a:spLocks noChangeArrowheads="1"/>
          </p:cNvSpPr>
          <p:nvPr/>
        </p:nvSpPr>
        <p:spPr bwMode="auto">
          <a:xfrm>
            <a:off x="3175" y="0"/>
            <a:ext cx="9140825" cy="1600200"/>
          </a:xfrm>
          <a:prstGeom prst="rect">
            <a:avLst/>
          </a:prstGeom>
          <a:solidFill>
            <a:srgbClr val="0080A2"/>
          </a:solidFill>
          <a:ln w="9525">
            <a:solidFill>
              <a:srgbClr val="214C90"/>
            </a:solidFill>
            <a:miter lim="800000"/>
            <a:headEnd/>
            <a:tailEnd/>
          </a:ln>
          <a:effectLst/>
        </p:spPr>
        <p:txBody>
          <a:bodyPr anchor="ctr" anchorCtr="1"/>
          <a:lstStyle/>
          <a:p>
            <a:pPr algn="ctr" eaLnBrk="0" hangingPunct="0">
              <a:lnSpc>
                <a:spcPct val="90000"/>
              </a:lnSpc>
              <a:spcAft>
                <a:spcPts val="125"/>
              </a:spcAft>
            </a:pPr>
            <a:r>
              <a:rPr lang="en-US" altLang="en-US" sz="4400">
                <a:solidFill>
                  <a:srgbClr val="FFFFFF"/>
                </a:solidFill>
                <a:latin typeface="Verdana" pitchFamily="-107" charset="0"/>
              </a:rPr>
              <a:t>Criminalistics: An Introduction to Forensic Science</a:t>
            </a:r>
            <a:endParaRPr lang="en-US" altLang="en-US" sz="1600">
              <a:solidFill>
                <a:srgbClr val="FFFFFF"/>
              </a:solidFill>
              <a:latin typeface="Verdana" pitchFamily="-107" charset="0"/>
            </a:endParaRPr>
          </a:p>
        </p:txBody>
      </p:sp>
      <p:sp>
        <p:nvSpPr>
          <p:cNvPr id="3" name="Text Box 14"/>
          <p:cNvSpPr txBox="1">
            <a:spLocks noChangeArrowheads="1"/>
          </p:cNvSpPr>
          <p:nvPr/>
        </p:nvSpPr>
        <p:spPr bwMode="auto">
          <a:xfrm>
            <a:off x="5038725" y="2971800"/>
            <a:ext cx="1790700" cy="461963"/>
          </a:xfrm>
          <a:prstGeom prst="rect">
            <a:avLst/>
          </a:prstGeom>
          <a:noFill/>
          <a:ln>
            <a:noFill/>
          </a:ln>
          <a:extLst/>
        </p:spPr>
        <p:txBody>
          <a:bodyPr wrap="none">
            <a:spAutoFit/>
          </a:bodyPr>
          <a:lstStyle>
            <a:lvl1pPr>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r>
              <a:rPr lang="en-US" altLang="en-US" b="1">
                <a:solidFill>
                  <a:srgbClr val="000000"/>
                </a:solidFill>
                <a:latin typeface="Verdana" pitchFamily="-107" charset="0"/>
              </a:rPr>
              <a:t>CHAPTER</a:t>
            </a:r>
            <a:endParaRPr lang="en-US" altLang="en-US" sz="1800">
              <a:solidFill>
                <a:srgbClr val="000000"/>
              </a:solidFill>
              <a:latin typeface="Verdana" pitchFamily="-107" charset="0"/>
            </a:endParaRPr>
          </a:p>
        </p:txBody>
      </p:sp>
      <p:sp>
        <p:nvSpPr>
          <p:cNvPr id="4" name="Rectangle 17"/>
          <p:cNvSpPr>
            <a:spLocks noChangeArrowheads="1"/>
          </p:cNvSpPr>
          <p:nvPr userDrawn="1"/>
        </p:nvSpPr>
        <p:spPr bwMode="auto">
          <a:xfrm>
            <a:off x="2819400" y="1295400"/>
            <a:ext cx="3429000" cy="228600"/>
          </a:xfrm>
          <a:prstGeom prst="rect">
            <a:avLst/>
          </a:prstGeom>
          <a:noFill/>
          <a:ln>
            <a:noFill/>
          </a:ln>
          <a:extLst/>
        </p:spPr>
        <p:txBody>
          <a:bodyPr/>
          <a:lstStyle/>
          <a:p>
            <a:pPr algn="ctr" eaLnBrk="0" hangingPunct="0"/>
            <a:endParaRPr lang="en-US" altLang="en-US" sz="1200">
              <a:solidFill>
                <a:srgbClr val="FFFFFF"/>
              </a:solidFill>
            </a:endParaRPr>
          </a:p>
        </p:txBody>
      </p:sp>
      <p:pic>
        <p:nvPicPr>
          <p:cNvPr id="5" name="Picture 21" descr="Saferstein_cvr_mech_hire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752600"/>
            <a:ext cx="3360738"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earson Logo"/>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1084722587"/>
      </p:ext>
    </p:extLst>
  </p:cSld>
  <p:clrMapOvr>
    <a:masterClrMapping/>
  </p:clrMapOvr>
  <p:transition spd="slow" advTm="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2947768"/>
      </p:ext>
    </p:extLst>
  </p:cSld>
  <p:clrMapOvr>
    <a:masterClrMapping/>
  </p:clrMapOvr>
  <p:transition spd="slow" advTm="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F40C2E8-80BE-4893-9EAB-1C1188A4FD19}" type="slidenum">
              <a:rPr lang="en-US"/>
              <a:pPr/>
              <a:t>‹#›</a:t>
            </a:fld>
            <a:endParaRPr lang="en-US"/>
          </a:p>
        </p:txBody>
      </p:sp>
    </p:spTree>
    <p:extLst>
      <p:ext uri="{BB962C8B-B14F-4D97-AF65-F5344CB8AC3E}">
        <p14:creationId xmlns:p14="http://schemas.microsoft.com/office/powerpoint/2010/main" val="7523001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514350" indent="-514350">
              <a:buFont typeface="+mj-lt"/>
              <a:buAutoNum type="arabicPeriod"/>
              <a:defRPr sz="2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1637937"/>
      </p:ext>
    </p:extLst>
  </p:cSld>
  <p:clrMapOvr>
    <a:masterClrMapping/>
  </p:clrMapOvr>
  <p:transition spd="slow" advTm="0"/>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4114800" cy="4525963"/>
          </a:xfrm>
        </p:spPr>
        <p:txBody>
          <a:bodyPr/>
          <a:lstStyle>
            <a:lvl1pPr>
              <a:defRPr sz="2800"/>
            </a:lvl1pPr>
            <a:lvl2pPr>
              <a:defRPr sz="2600"/>
            </a:lvl2pPr>
            <a:lvl3pPr>
              <a:defRPr sz="2400"/>
            </a:lvl3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4932339"/>
      </p:ext>
    </p:extLst>
  </p:cSld>
  <p:clrMapOvr>
    <a:masterClrMapping/>
  </p:clrMapOvr>
  <p:transition spd="slow" advTm="0"/>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496C3"/>
            </a:solidFill>
          </a:ln>
        </p:spPr>
        <p:txBody>
          <a:bodyPr/>
          <a:lstStyle/>
          <a:p>
            <a:r>
              <a:rPr lang="en-US" smtClean="0"/>
              <a:t>Click to edit Master title style</a:t>
            </a:r>
            <a:endParaRPr lang="en-US"/>
          </a:p>
        </p:txBody>
      </p:sp>
      <p:sp>
        <p:nvSpPr>
          <p:cNvPr id="3" name="Content Placeholder 2"/>
          <p:cNvSpPr>
            <a:spLocks noGrp="1"/>
          </p:cNvSpPr>
          <p:nvPr>
            <p:ph idx="1"/>
          </p:nvPr>
        </p:nvSpPr>
        <p:spPr>
          <a:xfrm>
            <a:off x="457200" y="5761037"/>
            <a:ext cx="8229600" cy="563563"/>
          </a:xfrm>
        </p:spPr>
        <p:txBody>
          <a:bodyPr anchor="ctr"/>
          <a:lstStyle>
            <a:lvl1pPr marL="342900" indent="-4763" algn="ctr">
              <a:buNone/>
              <a:tabLst>
                <a:tab pos="7773988" algn="l"/>
              </a:tabLst>
              <a:defRPr sz="1400"/>
            </a:lvl1pPr>
            <a:lvl2pPr algn="ctr">
              <a:buNone/>
              <a:tabLst>
                <a:tab pos="7773988" algn="l"/>
              </a:tabLst>
              <a:defRPr sz="1400"/>
            </a:lvl2pPr>
            <a:lvl3pPr algn="ctr">
              <a:buNone/>
              <a:tabLst>
                <a:tab pos="7773988" algn="l"/>
              </a:tabLst>
              <a:defRPr sz="1400"/>
            </a:lvl3pPr>
            <a:lvl4pPr algn="ctr">
              <a:buNone/>
              <a:tabLst>
                <a:tab pos="7773988" algn="l"/>
              </a:tabLst>
              <a:defRPr sz="1400"/>
            </a:lvl4pPr>
            <a:lvl5pPr algn="ctr">
              <a:buNone/>
              <a:tabLst>
                <a:tab pos="7773988" algn="l"/>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1630640"/>
      </p:ext>
    </p:extLst>
  </p:cSld>
  <p:clrMapOvr>
    <a:masterClrMapping/>
  </p:clrMapOvr>
  <p:transition spd="slow" advTm="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75043583"/>
      </p:ext>
    </p:extLst>
  </p:cSld>
  <p:clrMapOvr>
    <a:masterClrMapping/>
  </p:clrMapOvr>
  <p:transition spd="slow" advTm="0"/>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066925"/>
            <a:ext cx="7772400" cy="1362075"/>
          </a:xfrm>
          <a:noFill/>
          <a:ln>
            <a:noFill/>
          </a:ln>
        </p:spPr>
        <p:txBody>
          <a:bodyPr anchorCtr="1"/>
          <a:lstStyle>
            <a:lvl1pPr algn="ctr">
              <a:defRPr sz="3600" b="0" cap="none">
                <a:solidFill>
                  <a:srgbClr val="1191D0"/>
                </a:solidFill>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452813"/>
            <a:ext cx="7772400" cy="1500187"/>
          </a:xfrm>
        </p:spPr>
        <p:txBody>
          <a:bodyPr anchor="b"/>
          <a:lstStyle>
            <a:lvl1pPr marL="0" indent="0" algn="ctr">
              <a:buNone/>
              <a:defRPr sz="2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95826967"/>
      </p:ext>
    </p:extLst>
  </p:cSld>
  <p:clrMapOvr>
    <a:masterClrMapping/>
  </p:clrMapOvr>
  <p:transition spd="slow" advTm="0"/>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4161372"/>
      </p:ext>
    </p:extLst>
  </p:cSld>
  <p:clrMapOvr>
    <a:masterClrMapping/>
  </p:clrMapOvr>
  <p:transition spd="slow" advTm="0"/>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9622210"/>
      </p:ext>
    </p:extLst>
  </p:cSld>
  <p:clrMapOvr>
    <a:masterClrMapping/>
  </p:clrMapOvr>
  <p:transition spd="slow" advTm="0"/>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a:noFill/>
          <a:ln>
            <a:noFill/>
          </a:ln>
        </p:spPr>
        <p:txBody>
          <a:bodyPr/>
          <a:lstStyle>
            <a:lvl1pPr algn="l">
              <a:defRPr sz="11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4279648351"/>
      </p:ext>
    </p:extLst>
  </p:cSld>
  <p:clrMapOvr>
    <a:masterClrMapping/>
  </p:clrMapOvr>
  <p:transition spd="slow" advTm="0"/>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685800"/>
          </a:xfrm>
          <a:noFill/>
          <a:ln>
            <a:noFill/>
          </a:ln>
        </p:spPr>
        <p:txBody>
          <a:bodyPr anchor="b" anchorCtr="1"/>
          <a:lstStyle>
            <a:lvl1pPr algn="ctr">
              <a:defRPr sz="14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2218690313"/>
      </p:ext>
    </p:extLst>
  </p:cSld>
  <p:clrMapOvr>
    <a:masterClrMapping/>
  </p:clrMapOvr>
  <p:transition spd="slow" advTm="0"/>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9081980"/>
      </p:ext>
    </p:extLst>
  </p:cSld>
  <p:clrMapOvr>
    <a:masterClrMapping/>
  </p:clrMapOvr>
  <p:transition spd="slow" advTm="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FD73ABE-2A7B-42CB-A634-2D8955366F21}" type="slidenum">
              <a:rPr lang="en-US"/>
              <a:pPr/>
              <a:t>‹#›</a:t>
            </a:fld>
            <a:endParaRPr lang="en-US"/>
          </a:p>
        </p:txBody>
      </p:sp>
    </p:spTree>
    <p:extLst>
      <p:ext uri="{BB962C8B-B14F-4D97-AF65-F5344CB8AC3E}">
        <p14:creationId xmlns:p14="http://schemas.microsoft.com/office/powerpoint/2010/main" val="261205737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71705722"/>
      </p:ext>
    </p:extLst>
  </p:cSld>
  <p:clrMapOvr>
    <a:masterClrMapping/>
  </p:clrMapOvr>
  <p:transition spd="slow" advTm="0"/>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94778698"/>
      </p:ext>
    </p:extLst>
  </p:cSld>
  <p:clrMapOvr>
    <a:masterClrMapping/>
  </p:clrMapOvr>
  <p:transition spd="slow" advTm="0"/>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9278512"/>
      </p:ext>
    </p:extLst>
  </p:cSld>
  <p:clrMapOvr>
    <a:masterClrMapping/>
  </p:clrMapOvr>
  <p:transition spd="slow" advTm="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284412"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75" y="0"/>
            <a:ext cx="6704013"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4324789"/>
      </p:ext>
    </p:extLst>
  </p:cSld>
  <p:clrMapOvr>
    <a:masterClrMapping/>
  </p:clrMapOvr>
  <p:transition spd="slow" advTm="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1"/>
          <p:cNvSpPr>
            <a:spLocks noChangeArrowheads="1"/>
          </p:cNvSpPr>
          <p:nvPr/>
        </p:nvSpPr>
        <p:spPr bwMode="auto">
          <a:xfrm>
            <a:off x="3175" y="0"/>
            <a:ext cx="9140825" cy="1600200"/>
          </a:xfrm>
          <a:prstGeom prst="rect">
            <a:avLst/>
          </a:prstGeom>
          <a:solidFill>
            <a:srgbClr val="0080A2"/>
          </a:solidFill>
          <a:ln w="9525">
            <a:solidFill>
              <a:srgbClr val="214C90"/>
            </a:solidFill>
            <a:miter lim="800000"/>
            <a:headEnd/>
            <a:tailEnd/>
          </a:ln>
          <a:effectLst/>
        </p:spPr>
        <p:txBody>
          <a:bodyPr anchor="ctr" anchorCtr="1"/>
          <a:lstStyle/>
          <a:p>
            <a:pPr algn="ctr" eaLnBrk="0" hangingPunct="0">
              <a:lnSpc>
                <a:spcPct val="90000"/>
              </a:lnSpc>
              <a:spcAft>
                <a:spcPts val="125"/>
              </a:spcAft>
            </a:pPr>
            <a:r>
              <a:rPr lang="en-US" altLang="en-US" sz="4400">
                <a:solidFill>
                  <a:srgbClr val="FFFFFF"/>
                </a:solidFill>
                <a:latin typeface="Verdana" pitchFamily="-107" charset="0"/>
              </a:rPr>
              <a:t>Criminalistics: An Introduction to Forensic Science</a:t>
            </a:r>
            <a:endParaRPr lang="en-US" altLang="en-US" sz="1600">
              <a:solidFill>
                <a:srgbClr val="FFFFFF"/>
              </a:solidFill>
              <a:latin typeface="Verdana" pitchFamily="-107" charset="0"/>
            </a:endParaRPr>
          </a:p>
        </p:txBody>
      </p:sp>
      <p:sp>
        <p:nvSpPr>
          <p:cNvPr id="3" name="Text Box 14"/>
          <p:cNvSpPr txBox="1">
            <a:spLocks noChangeArrowheads="1"/>
          </p:cNvSpPr>
          <p:nvPr/>
        </p:nvSpPr>
        <p:spPr bwMode="auto">
          <a:xfrm>
            <a:off x="5038725" y="2971800"/>
            <a:ext cx="1790700" cy="461963"/>
          </a:xfrm>
          <a:prstGeom prst="rect">
            <a:avLst/>
          </a:prstGeom>
          <a:noFill/>
          <a:ln>
            <a:noFill/>
          </a:ln>
          <a:extLst/>
        </p:spPr>
        <p:txBody>
          <a:bodyPr wrap="none">
            <a:spAutoFit/>
          </a:bodyPr>
          <a:lstStyle>
            <a:lvl1pPr>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r>
              <a:rPr lang="en-US" altLang="en-US" b="1">
                <a:solidFill>
                  <a:srgbClr val="000000"/>
                </a:solidFill>
                <a:latin typeface="Verdana" pitchFamily="-107" charset="0"/>
              </a:rPr>
              <a:t>CHAPTER</a:t>
            </a:r>
            <a:endParaRPr lang="en-US" altLang="en-US" sz="1800">
              <a:solidFill>
                <a:srgbClr val="000000"/>
              </a:solidFill>
              <a:latin typeface="Verdana" pitchFamily="-107" charset="0"/>
            </a:endParaRPr>
          </a:p>
        </p:txBody>
      </p:sp>
      <p:sp>
        <p:nvSpPr>
          <p:cNvPr id="4" name="Rectangle 17"/>
          <p:cNvSpPr>
            <a:spLocks noChangeArrowheads="1"/>
          </p:cNvSpPr>
          <p:nvPr userDrawn="1"/>
        </p:nvSpPr>
        <p:spPr bwMode="auto">
          <a:xfrm>
            <a:off x="2819400" y="1295400"/>
            <a:ext cx="3429000" cy="228600"/>
          </a:xfrm>
          <a:prstGeom prst="rect">
            <a:avLst/>
          </a:prstGeom>
          <a:noFill/>
          <a:ln>
            <a:noFill/>
          </a:ln>
          <a:extLst/>
        </p:spPr>
        <p:txBody>
          <a:bodyPr/>
          <a:lstStyle/>
          <a:p>
            <a:pPr algn="ctr" eaLnBrk="0" hangingPunct="0"/>
            <a:endParaRPr lang="en-US" altLang="en-US" sz="1200">
              <a:solidFill>
                <a:srgbClr val="FFFFFF"/>
              </a:solidFill>
            </a:endParaRPr>
          </a:p>
        </p:txBody>
      </p:sp>
      <p:pic>
        <p:nvPicPr>
          <p:cNvPr id="5" name="Picture 21" descr="Saferstein_cvr_mech_hire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752600"/>
            <a:ext cx="3360738"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earson Logo"/>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3741407237"/>
      </p:ext>
    </p:extLst>
  </p:cSld>
  <p:clrMapOvr>
    <a:masterClrMapping/>
  </p:clrMapOvr>
  <p:transition spd="slow" advTm="0"/>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798189"/>
      </p:ext>
    </p:extLst>
  </p:cSld>
  <p:clrMapOvr>
    <a:masterClrMapping/>
  </p:clrMapOvr>
  <p:transition spd="slow" advTm="0"/>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514350" indent="-514350">
              <a:buFont typeface="+mj-lt"/>
              <a:buAutoNum type="arabicPeriod"/>
              <a:defRPr sz="2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3257942"/>
      </p:ext>
    </p:extLst>
  </p:cSld>
  <p:clrMapOvr>
    <a:masterClrMapping/>
  </p:clrMapOvr>
  <p:transition spd="slow" advTm="0"/>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4114800" cy="4525963"/>
          </a:xfrm>
        </p:spPr>
        <p:txBody>
          <a:bodyPr/>
          <a:lstStyle>
            <a:lvl1pPr>
              <a:defRPr sz="2800"/>
            </a:lvl1pPr>
            <a:lvl2pPr>
              <a:defRPr sz="2600"/>
            </a:lvl2pPr>
            <a:lvl3pPr>
              <a:defRPr sz="2400"/>
            </a:lvl3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31893141"/>
      </p:ext>
    </p:extLst>
  </p:cSld>
  <p:clrMapOvr>
    <a:masterClrMapping/>
  </p:clrMapOvr>
  <p:transition spd="slow" advTm="0"/>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496C3"/>
            </a:solidFill>
          </a:ln>
        </p:spPr>
        <p:txBody>
          <a:bodyPr/>
          <a:lstStyle/>
          <a:p>
            <a:r>
              <a:rPr lang="en-US" smtClean="0"/>
              <a:t>Click to edit Master title style</a:t>
            </a:r>
            <a:endParaRPr lang="en-US"/>
          </a:p>
        </p:txBody>
      </p:sp>
      <p:sp>
        <p:nvSpPr>
          <p:cNvPr id="3" name="Content Placeholder 2"/>
          <p:cNvSpPr>
            <a:spLocks noGrp="1"/>
          </p:cNvSpPr>
          <p:nvPr>
            <p:ph idx="1"/>
          </p:nvPr>
        </p:nvSpPr>
        <p:spPr>
          <a:xfrm>
            <a:off x="457200" y="5761037"/>
            <a:ext cx="8229600" cy="563563"/>
          </a:xfrm>
        </p:spPr>
        <p:txBody>
          <a:bodyPr anchor="ctr"/>
          <a:lstStyle>
            <a:lvl1pPr marL="342900" indent="-4763" algn="ctr">
              <a:buNone/>
              <a:tabLst>
                <a:tab pos="7773988" algn="l"/>
              </a:tabLst>
              <a:defRPr sz="1400"/>
            </a:lvl1pPr>
            <a:lvl2pPr algn="ctr">
              <a:buNone/>
              <a:tabLst>
                <a:tab pos="7773988" algn="l"/>
              </a:tabLst>
              <a:defRPr sz="1400"/>
            </a:lvl2pPr>
            <a:lvl3pPr algn="ctr">
              <a:buNone/>
              <a:tabLst>
                <a:tab pos="7773988" algn="l"/>
              </a:tabLst>
              <a:defRPr sz="1400"/>
            </a:lvl3pPr>
            <a:lvl4pPr algn="ctr">
              <a:buNone/>
              <a:tabLst>
                <a:tab pos="7773988" algn="l"/>
              </a:tabLst>
              <a:defRPr sz="1400"/>
            </a:lvl4pPr>
            <a:lvl5pPr algn="ctr">
              <a:buNone/>
              <a:tabLst>
                <a:tab pos="7773988" algn="l"/>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3551560"/>
      </p:ext>
    </p:extLst>
  </p:cSld>
  <p:clrMapOvr>
    <a:masterClrMapping/>
  </p:clrMapOvr>
  <p:transition spd="slow" advTm="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70682796"/>
      </p:ext>
    </p:extLst>
  </p:cSld>
  <p:clrMapOvr>
    <a:masterClrMapping/>
  </p:clrMapOvr>
  <p:transition spd="slow" advTm="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225C738-9E0C-45E3-86E4-BAFC4B214A34}" type="slidenum">
              <a:rPr lang="en-US"/>
              <a:pPr/>
              <a:t>‹#›</a:t>
            </a:fld>
            <a:endParaRPr lang="en-US"/>
          </a:p>
        </p:txBody>
      </p:sp>
    </p:spTree>
    <p:extLst>
      <p:ext uri="{BB962C8B-B14F-4D97-AF65-F5344CB8AC3E}">
        <p14:creationId xmlns:p14="http://schemas.microsoft.com/office/powerpoint/2010/main" val="3254686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066925"/>
            <a:ext cx="7772400" cy="1362075"/>
          </a:xfrm>
          <a:noFill/>
          <a:ln>
            <a:noFill/>
          </a:ln>
        </p:spPr>
        <p:txBody>
          <a:bodyPr anchorCtr="1"/>
          <a:lstStyle>
            <a:lvl1pPr algn="ctr">
              <a:defRPr sz="3600" b="0" cap="none">
                <a:solidFill>
                  <a:srgbClr val="1191D0"/>
                </a:solidFill>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452813"/>
            <a:ext cx="7772400" cy="1500187"/>
          </a:xfrm>
        </p:spPr>
        <p:txBody>
          <a:bodyPr anchor="b"/>
          <a:lstStyle>
            <a:lvl1pPr marL="0" indent="0" algn="ctr">
              <a:buNone/>
              <a:defRPr sz="2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55484772"/>
      </p:ext>
    </p:extLst>
  </p:cSld>
  <p:clrMapOvr>
    <a:masterClrMapping/>
  </p:clrMapOvr>
  <p:transition spd="slow" advTm="0"/>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8531204"/>
      </p:ext>
    </p:extLst>
  </p:cSld>
  <p:clrMapOvr>
    <a:masterClrMapping/>
  </p:clrMapOvr>
  <p:transition spd="slow" advTm="0"/>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8176745"/>
      </p:ext>
    </p:extLst>
  </p:cSld>
  <p:clrMapOvr>
    <a:masterClrMapping/>
  </p:clrMapOvr>
  <p:transition spd="slow" advTm="0"/>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a:noFill/>
          <a:ln>
            <a:noFill/>
          </a:ln>
        </p:spPr>
        <p:txBody>
          <a:bodyPr/>
          <a:lstStyle>
            <a:lvl1pPr algn="l">
              <a:defRPr sz="11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1365308985"/>
      </p:ext>
    </p:extLst>
  </p:cSld>
  <p:clrMapOvr>
    <a:masterClrMapping/>
  </p:clrMapOvr>
  <p:transition spd="slow" advTm="0"/>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685800"/>
          </a:xfrm>
          <a:noFill/>
          <a:ln>
            <a:noFill/>
          </a:ln>
        </p:spPr>
        <p:txBody>
          <a:bodyPr anchor="b" anchorCtr="1"/>
          <a:lstStyle>
            <a:lvl1pPr algn="ctr">
              <a:defRPr sz="14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3139656443"/>
      </p:ext>
    </p:extLst>
  </p:cSld>
  <p:clrMapOvr>
    <a:masterClrMapping/>
  </p:clrMapOvr>
  <p:transition spd="slow" advTm="0"/>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1132000"/>
      </p:ext>
    </p:extLst>
  </p:cSld>
  <p:clrMapOvr>
    <a:masterClrMapping/>
  </p:clrMapOvr>
  <p:transition spd="slow" advTm="0"/>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0708422"/>
      </p:ext>
    </p:extLst>
  </p:cSld>
  <p:clrMapOvr>
    <a:masterClrMapping/>
  </p:clrMapOvr>
  <p:transition spd="slow" advTm="0"/>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59269297"/>
      </p:ext>
    </p:extLst>
  </p:cSld>
  <p:clrMapOvr>
    <a:masterClrMapping/>
  </p:clrMapOvr>
  <p:transition spd="slow" advTm="0"/>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1128265"/>
      </p:ext>
    </p:extLst>
  </p:cSld>
  <p:clrMapOvr>
    <a:masterClrMapping/>
  </p:clrMapOvr>
  <p:transition spd="slow" advTm="0"/>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284412"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75" y="0"/>
            <a:ext cx="6704013"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7540068"/>
      </p:ext>
    </p:extLst>
  </p:cSld>
  <p:clrMapOvr>
    <a:masterClrMapping/>
  </p:clrMapOvr>
  <p:transition spd="slow" advTm="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A36E0EB-44B8-4327-9BDE-3F7A7159D694}" type="slidenum">
              <a:rPr lang="en-US"/>
              <a:pPr/>
              <a:t>‹#›</a:t>
            </a:fld>
            <a:endParaRPr lang="en-US"/>
          </a:p>
        </p:txBody>
      </p:sp>
    </p:spTree>
    <p:extLst>
      <p:ext uri="{BB962C8B-B14F-4D97-AF65-F5344CB8AC3E}">
        <p14:creationId xmlns:p14="http://schemas.microsoft.com/office/powerpoint/2010/main" val="35212342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1"/>
          <p:cNvSpPr>
            <a:spLocks noChangeArrowheads="1"/>
          </p:cNvSpPr>
          <p:nvPr/>
        </p:nvSpPr>
        <p:spPr bwMode="auto">
          <a:xfrm>
            <a:off x="3175" y="0"/>
            <a:ext cx="9140825" cy="1600200"/>
          </a:xfrm>
          <a:prstGeom prst="rect">
            <a:avLst/>
          </a:prstGeom>
          <a:solidFill>
            <a:srgbClr val="0080A2"/>
          </a:solidFill>
          <a:ln w="9525">
            <a:solidFill>
              <a:srgbClr val="214C90"/>
            </a:solidFill>
            <a:miter lim="800000"/>
            <a:headEnd/>
            <a:tailEnd/>
          </a:ln>
          <a:effectLst/>
        </p:spPr>
        <p:txBody>
          <a:bodyPr anchor="ctr" anchorCtr="1"/>
          <a:lstStyle/>
          <a:p>
            <a:pPr algn="ctr" eaLnBrk="0" hangingPunct="0">
              <a:lnSpc>
                <a:spcPct val="90000"/>
              </a:lnSpc>
              <a:spcAft>
                <a:spcPts val="125"/>
              </a:spcAft>
            </a:pPr>
            <a:r>
              <a:rPr lang="en-US" altLang="en-US" sz="4400">
                <a:solidFill>
                  <a:srgbClr val="FFFFFF"/>
                </a:solidFill>
                <a:latin typeface="Verdana" pitchFamily="-107" charset="0"/>
              </a:rPr>
              <a:t>Criminalistics: An Introduction to Forensic Science</a:t>
            </a:r>
            <a:endParaRPr lang="en-US" altLang="en-US" sz="1600">
              <a:solidFill>
                <a:srgbClr val="FFFFFF"/>
              </a:solidFill>
              <a:latin typeface="Verdana" pitchFamily="-107" charset="0"/>
            </a:endParaRPr>
          </a:p>
        </p:txBody>
      </p:sp>
      <p:sp>
        <p:nvSpPr>
          <p:cNvPr id="3" name="Text Box 14"/>
          <p:cNvSpPr txBox="1">
            <a:spLocks noChangeArrowheads="1"/>
          </p:cNvSpPr>
          <p:nvPr/>
        </p:nvSpPr>
        <p:spPr bwMode="auto">
          <a:xfrm>
            <a:off x="5038725" y="2971800"/>
            <a:ext cx="1790700" cy="461963"/>
          </a:xfrm>
          <a:prstGeom prst="rect">
            <a:avLst/>
          </a:prstGeom>
          <a:noFill/>
          <a:ln>
            <a:noFill/>
          </a:ln>
          <a:extLst/>
        </p:spPr>
        <p:txBody>
          <a:bodyPr wrap="none">
            <a:spAutoFit/>
          </a:bodyPr>
          <a:lstStyle>
            <a:lvl1pPr>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r>
              <a:rPr lang="en-US" altLang="en-US" b="1">
                <a:solidFill>
                  <a:srgbClr val="000000"/>
                </a:solidFill>
                <a:latin typeface="Verdana" pitchFamily="-107" charset="0"/>
              </a:rPr>
              <a:t>CHAPTER</a:t>
            </a:r>
            <a:endParaRPr lang="en-US" altLang="en-US" sz="1800">
              <a:solidFill>
                <a:srgbClr val="000000"/>
              </a:solidFill>
              <a:latin typeface="Verdana" pitchFamily="-107" charset="0"/>
            </a:endParaRPr>
          </a:p>
        </p:txBody>
      </p:sp>
      <p:sp>
        <p:nvSpPr>
          <p:cNvPr id="4" name="Rectangle 17"/>
          <p:cNvSpPr>
            <a:spLocks noChangeArrowheads="1"/>
          </p:cNvSpPr>
          <p:nvPr userDrawn="1"/>
        </p:nvSpPr>
        <p:spPr bwMode="auto">
          <a:xfrm>
            <a:off x="2819400" y="1295400"/>
            <a:ext cx="3429000" cy="228600"/>
          </a:xfrm>
          <a:prstGeom prst="rect">
            <a:avLst/>
          </a:prstGeom>
          <a:noFill/>
          <a:ln>
            <a:noFill/>
          </a:ln>
          <a:extLst/>
        </p:spPr>
        <p:txBody>
          <a:bodyPr/>
          <a:lstStyle/>
          <a:p>
            <a:pPr algn="ctr" eaLnBrk="0" hangingPunct="0"/>
            <a:endParaRPr lang="en-US" altLang="en-US" sz="1200">
              <a:solidFill>
                <a:srgbClr val="FFFFFF"/>
              </a:solidFill>
            </a:endParaRPr>
          </a:p>
        </p:txBody>
      </p:sp>
      <p:pic>
        <p:nvPicPr>
          <p:cNvPr id="5" name="Picture 21" descr="Saferstein_cvr_mech_hire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752600"/>
            <a:ext cx="3360738"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earson Logo"/>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2150854108"/>
      </p:ext>
    </p:extLst>
  </p:cSld>
  <p:clrMapOvr>
    <a:masterClrMapping/>
  </p:clrMapOvr>
  <p:transition spd="slow" advTm="0"/>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7758375"/>
      </p:ext>
    </p:extLst>
  </p:cSld>
  <p:clrMapOvr>
    <a:masterClrMapping/>
  </p:clrMapOvr>
  <p:transition spd="slow" advTm="0"/>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514350" indent="-514350">
              <a:buFont typeface="+mj-lt"/>
              <a:buAutoNum type="arabicPeriod"/>
              <a:defRPr sz="2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79035810"/>
      </p:ext>
    </p:extLst>
  </p:cSld>
  <p:clrMapOvr>
    <a:masterClrMapping/>
  </p:clrMapOvr>
  <p:transition spd="slow" advTm="0"/>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4114800" cy="4525963"/>
          </a:xfrm>
        </p:spPr>
        <p:txBody>
          <a:bodyPr/>
          <a:lstStyle>
            <a:lvl1pPr>
              <a:defRPr sz="2800"/>
            </a:lvl1pPr>
            <a:lvl2pPr>
              <a:defRPr sz="2600"/>
            </a:lvl2pPr>
            <a:lvl3pPr>
              <a:defRPr sz="2400"/>
            </a:lvl3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1900376"/>
      </p:ext>
    </p:extLst>
  </p:cSld>
  <p:clrMapOvr>
    <a:masterClrMapping/>
  </p:clrMapOvr>
  <p:transition spd="slow" advTm="0"/>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496C3"/>
            </a:solidFill>
          </a:ln>
        </p:spPr>
        <p:txBody>
          <a:bodyPr/>
          <a:lstStyle/>
          <a:p>
            <a:r>
              <a:rPr lang="en-US" smtClean="0"/>
              <a:t>Click to edit Master title style</a:t>
            </a:r>
            <a:endParaRPr lang="en-US"/>
          </a:p>
        </p:txBody>
      </p:sp>
      <p:sp>
        <p:nvSpPr>
          <p:cNvPr id="3" name="Content Placeholder 2"/>
          <p:cNvSpPr>
            <a:spLocks noGrp="1"/>
          </p:cNvSpPr>
          <p:nvPr>
            <p:ph idx="1"/>
          </p:nvPr>
        </p:nvSpPr>
        <p:spPr>
          <a:xfrm>
            <a:off x="457200" y="5761037"/>
            <a:ext cx="8229600" cy="563563"/>
          </a:xfrm>
        </p:spPr>
        <p:txBody>
          <a:bodyPr anchor="ctr"/>
          <a:lstStyle>
            <a:lvl1pPr marL="342900" indent="-4763" algn="ctr">
              <a:buNone/>
              <a:tabLst>
                <a:tab pos="7773988" algn="l"/>
              </a:tabLst>
              <a:defRPr sz="1400"/>
            </a:lvl1pPr>
            <a:lvl2pPr algn="ctr">
              <a:buNone/>
              <a:tabLst>
                <a:tab pos="7773988" algn="l"/>
              </a:tabLst>
              <a:defRPr sz="1400"/>
            </a:lvl2pPr>
            <a:lvl3pPr algn="ctr">
              <a:buNone/>
              <a:tabLst>
                <a:tab pos="7773988" algn="l"/>
              </a:tabLst>
              <a:defRPr sz="1400"/>
            </a:lvl3pPr>
            <a:lvl4pPr algn="ctr">
              <a:buNone/>
              <a:tabLst>
                <a:tab pos="7773988" algn="l"/>
              </a:tabLst>
              <a:defRPr sz="1400"/>
            </a:lvl4pPr>
            <a:lvl5pPr algn="ctr">
              <a:buNone/>
              <a:tabLst>
                <a:tab pos="7773988" algn="l"/>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9664666"/>
      </p:ext>
    </p:extLst>
  </p:cSld>
  <p:clrMapOvr>
    <a:masterClrMapping/>
  </p:clrMapOvr>
  <p:transition spd="slow" advTm="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38876645"/>
      </p:ext>
    </p:extLst>
  </p:cSld>
  <p:clrMapOvr>
    <a:masterClrMapping/>
  </p:clrMapOvr>
  <p:transition spd="slow" advTm="0"/>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066925"/>
            <a:ext cx="7772400" cy="1362075"/>
          </a:xfrm>
          <a:noFill/>
          <a:ln>
            <a:noFill/>
          </a:ln>
        </p:spPr>
        <p:txBody>
          <a:bodyPr anchorCtr="1"/>
          <a:lstStyle>
            <a:lvl1pPr algn="ctr">
              <a:defRPr sz="3600" b="0" cap="none">
                <a:solidFill>
                  <a:srgbClr val="1191D0"/>
                </a:solidFill>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452813"/>
            <a:ext cx="7772400" cy="1500187"/>
          </a:xfrm>
        </p:spPr>
        <p:txBody>
          <a:bodyPr anchor="b"/>
          <a:lstStyle>
            <a:lvl1pPr marL="0" indent="0" algn="ctr">
              <a:buNone/>
              <a:defRPr sz="2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98506257"/>
      </p:ext>
    </p:extLst>
  </p:cSld>
  <p:clrMapOvr>
    <a:masterClrMapping/>
  </p:clrMapOvr>
  <p:transition spd="slow" advTm="0"/>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0814606"/>
      </p:ext>
    </p:extLst>
  </p:cSld>
  <p:clrMapOvr>
    <a:masterClrMapping/>
  </p:clrMapOvr>
  <p:transition spd="slow" advTm="0"/>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7740632"/>
      </p:ext>
    </p:extLst>
  </p:cSld>
  <p:clrMapOvr>
    <a:masterClrMapping/>
  </p:clrMapOvr>
  <p:transition spd="slow" advTm="0"/>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a:noFill/>
          <a:ln>
            <a:noFill/>
          </a:ln>
        </p:spPr>
        <p:txBody>
          <a:bodyPr/>
          <a:lstStyle>
            <a:lvl1pPr algn="l">
              <a:defRPr sz="11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351163247"/>
      </p:ext>
    </p:extLst>
  </p:cSld>
  <p:clrMapOvr>
    <a:masterClrMapping/>
  </p:clrMapOvr>
  <p:transition spd="slow" advTm="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BCC699D-E885-4C92-9F19-EFEC76FD2EB9}" type="slidenum">
              <a:rPr lang="en-US"/>
              <a:pPr/>
              <a:t>‹#›</a:t>
            </a:fld>
            <a:endParaRPr lang="en-US"/>
          </a:p>
        </p:txBody>
      </p:sp>
    </p:spTree>
    <p:extLst>
      <p:ext uri="{BB962C8B-B14F-4D97-AF65-F5344CB8AC3E}">
        <p14:creationId xmlns:p14="http://schemas.microsoft.com/office/powerpoint/2010/main" val="53536210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685800"/>
          </a:xfrm>
          <a:noFill/>
          <a:ln>
            <a:noFill/>
          </a:ln>
        </p:spPr>
        <p:txBody>
          <a:bodyPr anchor="b" anchorCtr="1"/>
          <a:lstStyle>
            <a:lvl1pPr algn="ctr">
              <a:defRPr sz="14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1503542076"/>
      </p:ext>
    </p:extLst>
  </p:cSld>
  <p:clrMapOvr>
    <a:masterClrMapping/>
  </p:clrMapOvr>
  <p:transition spd="slow" advTm="0"/>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3457484"/>
      </p:ext>
    </p:extLst>
  </p:cSld>
  <p:clrMapOvr>
    <a:masterClrMapping/>
  </p:clrMapOvr>
  <p:transition spd="slow" advTm="0"/>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6904824"/>
      </p:ext>
    </p:extLst>
  </p:cSld>
  <p:clrMapOvr>
    <a:masterClrMapping/>
  </p:clrMapOvr>
  <p:transition spd="slow" advTm="0"/>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08378942"/>
      </p:ext>
    </p:extLst>
  </p:cSld>
  <p:clrMapOvr>
    <a:masterClrMapping/>
  </p:clrMapOvr>
  <p:transition spd="slow" advTm="0"/>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0333224"/>
      </p:ext>
    </p:extLst>
  </p:cSld>
  <p:clrMapOvr>
    <a:masterClrMapping/>
  </p:clrMapOvr>
  <p:transition spd="slow" advTm="0"/>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284412"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75" y="0"/>
            <a:ext cx="6704013"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953257"/>
      </p:ext>
    </p:extLst>
  </p:cSld>
  <p:clrMapOvr>
    <a:masterClrMapping/>
  </p:clrMapOvr>
  <p:transition spd="slow" advTm="0"/>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1"/>
          <p:cNvSpPr>
            <a:spLocks noChangeArrowheads="1"/>
          </p:cNvSpPr>
          <p:nvPr/>
        </p:nvSpPr>
        <p:spPr bwMode="auto">
          <a:xfrm>
            <a:off x="3175" y="0"/>
            <a:ext cx="9140825" cy="1600200"/>
          </a:xfrm>
          <a:prstGeom prst="rect">
            <a:avLst/>
          </a:prstGeom>
          <a:solidFill>
            <a:srgbClr val="0080A2"/>
          </a:solidFill>
          <a:ln w="9525">
            <a:solidFill>
              <a:srgbClr val="214C90"/>
            </a:solidFill>
            <a:miter lim="800000"/>
            <a:headEnd/>
            <a:tailEnd/>
          </a:ln>
          <a:effectLst/>
        </p:spPr>
        <p:txBody>
          <a:bodyPr anchor="ctr" anchorCtr="1"/>
          <a:lstStyle/>
          <a:p>
            <a:pPr algn="ctr" eaLnBrk="0" hangingPunct="0">
              <a:lnSpc>
                <a:spcPct val="90000"/>
              </a:lnSpc>
              <a:spcAft>
                <a:spcPts val="125"/>
              </a:spcAft>
            </a:pPr>
            <a:r>
              <a:rPr lang="en-US" altLang="en-US" sz="4400">
                <a:solidFill>
                  <a:srgbClr val="FFFFFF"/>
                </a:solidFill>
                <a:latin typeface="Verdana" pitchFamily="-107" charset="0"/>
              </a:rPr>
              <a:t>Criminalistics: An Introduction to Forensic Science</a:t>
            </a:r>
            <a:endParaRPr lang="en-US" altLang="en-US" sz="1600">
              <a:solidFill>
                <a:srgbClr val="FFFFFF"/>
              </a:solidFill>
              <a:latin typeface="Verdana" pitchFamily="-107" charset="0"/>
            </a:endParaRPr>
          </a:p>
        </p:txBody>
      </p:sp>
      <p:sp>
        <p:nvSpPr>
          <p:cNvPr id="3" name="Text Box 14"/>
          <p:cNvSpPr txBox="1">
            <a:spLocks noChangeArrowheads="1"/>
          </p:cNvSpPr>
          <p:nvPr/>
        </p:nvSpPr>
        <p:spPr bwMode="auto">
          <a:xfrm>
            <a:off x="5038725" y="2971800"/>
            <a:ext cx="1790700" cy="461963"/>
          </a:xfrm>
          <a:prstGeom prst="rect">
            <a:avLst/>
          </a:prstGeom>
          <a:noFill/>
          <a:ln>
            <a:noFill/>
          </a:ln>
          <a:extLst/>
        </p:spPr>
        <p:txBody>
          <a:bodyPr wrap="none">
            <a:spAutoFit/>
          </a:bodyPr>
          <a:lstStyle>
            <a:lvl1pPr>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r>
              <a:rPr lang="en-US" altLang="en-US" b="1">
                <a:solidFill>
                  <a:srgbClr val="000000"/>
                </a:solidFill>
                <a:latin typeface="Verdana" pitchFamily="-107" charset="0"/>
              </a:rPr>
              <a:t>CHAPTER</a:t>
            </a:r>
            <a:endParaRPr lang="en-US" altLang="en-US" sz="1800">
              <a:solidFill>
                <a:srgbClr val="000000"/>
              </a:solidFill>
              <a:latin typeface="Verdana" pitchFamily="-107" charset="0"/>
            </a:endParaRPr>
          </a:p>
        </p:txBody>
      </p:sp>
      <p:sp>
        <p:nvSpPr>
          <p:cNvPr id="4" name="Rectangle 17"/>
          <p:cNvSpPr>
            <a:spLocks noChangeArrowheads="1"/>
          </p:cNvSpPr>
          <p:nvPr userDrawn="1"/>
        </p:nvSpPr>
        <p:spPr bwMode="auto">
          <a:xfrm>
            <a:off x="2819400" y="1295400"/>
            <a:ext cx="3429000" cy="228600"/>
          </a:xfrm>
          <a:prstGeom prst="rect">
            <a:avLst/>
          </a:prstGeom>
          <a:noFill/>
          <a:ln>
            <a:noFill/>
          </a:ln>
          <a:extLst/>
        </p:spPr>
        <p:txBody>
          <a:bodyPr/>
          <a:lstStyle/>
          <a:p>
            <a:pPr algn="ctr" eaLnBrk="0" hangingPunct="0"/>
            <a:endParaRPr lang="en-US" altLang="en-US" sz="1200">
              <a:solidFill>
                <a:srgbClr val="FFFFFF"/>
              </a:solidFill>
            </a:endParaRPr>
          </a:p>
        </p:txBody>
      </p:sp>
      <p:pic>
        <p:nvPicPr>
          <p:cNvPr id="5" name="Picture 21" descr="Saferstein_cvr_mech_hire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752600"/>
            <a:ext cx="3360738"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earson Logo"/>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4072725424"/>
      </p:ext>
    </p:extLst>
  </p:cSld>
  <p:clrMapOvr>
    <a:masterClrMapping/>
  </p:clrMapOvr>
  <p:transition spd="slow" advTm="0"/>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9766503"/>
      </p:ext>
    </p:extLst>
  </p:cSld>
  <p:clrMapOvr>
    <a:masterClrMapping/>
  </p:clrMapOvr>
  <p:transition spd="slow" advTm="0"/>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514350" indent="-514350">
              <a:buFont typeface="+mj-lt"/>
              <a:buAutoNum type="arabicPeriod"/>
              <a:defRPr sz="2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8764706"/>
      </p:ext>
    </p:extLst>
  </p:cSld>
  <p:clrMapOvr>
    <a:masterClrMapping/>
  </p:clrMapOvr>
  <p:transition spd="slow" advTm="0"/>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4114800" cy="4525963"/>
          </a:xfrm>
        </p:spPr>
        <p:txBody>
          <a:bodyPr/>
          <a:lstStyle>
            <a:lvl1pPr>
              <a:defRPr sz="2800"/>
            </a:lvl1pPr>
            <a:lvl2pPr>
              <a:defRPr sz="2600"/>
            </a:lvl2pPr>
            <a:lvl3pPr>
              <a:defRPr sz="2400"/>
            </a:lvl3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2077637"/>
      </p:ext>
    </p:extLst>
  </p:cSld>
  <p:clrMapOvr>
    <a:masterClrMapping/>
  </p:clrMapOvr>
  <p:transition spd="slow" advTm="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F9298F8-39C1-4059-8F6C-5A0F00F77ED5}" type="slidenum">
              <a:rPr lang="en-US"/>
              <a:pPr/>
              <a:t>‹#›</a:t>
            </a:fld>
            <a:endParaRPr lang="en-US"/>
          </a:p>
        </p:txBody>
      </p:sp>
    </p:spTree>
    <p:extLst>
      <p:ext uri="{BB962C8B-B14F-4D97-AF65-F5344CB8AC3E}">
        <p14:creationId xmlns:p14="http://schemas.microsoft.com/office/powerpoint/2010/main" val="15486132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496C3"/>
            </a:solidFill>
          </a:ln>
        </p:spPr>
        <p:txBody>
          <a:bodyPr/>
          <a:lstStyle/>
          <a:p>
            <a:r>
              <a:rPr lang="en-US" smtClean="0"/>
              <a:t>Click to edit Master title style</a:t>
            </a:r>
            <a:endParaRPr lang="en-US"/>
          </a:p>
        </p:txBody>
      </p:sp>
      <p:sp>
        <p:nvSpPr>
          <p:cNvPr id="3" name="Content Placeholder 2"/>
          <p:cNvSpPr>
            <a:spLocks noGrp="1"/>
          </p:cNvSpPr>
          <p:nvPr>
            <p:ph idx="1"/>
          </p:nvPr>
        </p:nvSpPr>
        <p:spPr>
          <a:xfrm>
            <a:off x="457200" y="5761037"/>
            <a:ext cx="8229600" cy="563563"/>
          </a:xfrm>
        </p:spPr>
        <p:txBody>
          <a:bodyPr anchor="ctr"/>
          <a:lstStyle>
            <a:lvl1pPr marL="342900" indent="-4763" algn="ctr">
              <a:buNone/>
              <a:tabLst>
                <a:tab pos="7773988" algn="l"/>
              </a:tabLst>
              <a:defRPr sz="1400"/>
            </a:lvl1pPr>
            <a:lvl2pPr algn="ctr">
              <a:buNone/>
              <a:tabLst>
                <a:tab pos="7773988" algn="l"/>
              </a:tabLst>
              <a:defRPr sz="1400"/>
            </a:lvl2pPr>
            <a:lvl3pPr algn="ctr">
              <a:buNone/>
              <a:tabLst>
                <a:tab pos="7773988" algn="l"/>
              </a:tabLst>
              <a:defRPr sz="1400"/>
            </a:lvl3pPr>
            <a:lvl4pPr algn="ctr">
              <a:buNone/>
              <a:tabLst>
                <a:tab pos="7773988" algn="l"/>
              </a:tabLst>
              <a:defRPr sz="1400"/>
            </a:lvl4pPr>
            <a:lvl5pPr algn="ctr">
              <a:buNone/>
              <a:tabLst>
                <a:tab pos="7773988" algn="l"/>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1566378"/>
      </p:ext>
    </p:extLst>
  </p:cSld>
  <p:clrMapOvr>
    <a:masterClrMapping/>
  </p:clrMapOvr>
  <p:transition spd="slow" advTm="0"/>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21360503"/>
      </p:ext>
    </p:extLst>
  </p:cSld>
  <p:clrMapOvr>
    <a:masterClrMapping/>
  </p:clrMapOvr>
  <p:transition spd="slow" advTm="0"/>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066925"/>
            <a:ext cx="7772400" cy="1362075"/>
          </a:xfrm>
          <a:noFill/>
          <a:ln>
            <a:noFill/>
          </a:ln>
        </p:spPr>
        <p:txBody>
          <a:bodyPr anchorCtr="1"/>
          <a:lstStyle>
            <a:lvl1pPr algn="ctr">
              <a:defRPr sz="3600" b="0" cap="none">
                <a:solidFill>
                  <a:srgbClr val="1191D0"/>
                </a:solidFill>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452813"/>
            <a:ext cx="7772400" cy="1500187"/>
          </a:xfrm>
        </p:spPr>
        <p:txBody>
          <a:bodyPr anchor="b"/>
          <a:lstStyle>
            <a:lvl1pPr marL="0" indent="0" algn="ctr">
              <a:buNone/>
              <a:defRPr sz="2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79700088"/>
      </p:ext>
    </p:extLst>
  </p:cSld>
  <p:clrMapOvr>
    <a:masterClrMapping/>
  </p:clrMapOvr>
  <p:transition spd="slow" advTm="0"/>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4043394"/>
      </p:ext>
    </p:extLst>
  </p:cSld>
  <p:clrMapOvr>
    <a:masterClrMapping/>
  </p:clrMapOvr>
  <p:transition spd="slow" advTm="0"/>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3197230"/>
      </p:ext>
    </p:extLst>
  </p:cSld>
  <p:clrMapOvr>
    <a:masterClrMapping/>
  </p:clrMapOvr>
  <p:transition spd="slow" advTm="0"/>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a:noFill/>
          <a:ln>
            <a:noFill/>
          </a:ln>
        </p:spPr>
        <p:txBody>
          <a:bodyPr/>
          <a:lstStyle>
            <a:lvl1pPr algn="l">
              <a:defRPr sz="11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4231280444"/>
      </p:ext>
    </p:extLst>
  </p:cSld>
  <p:clrMapOvr>
    <a:masterClrMapping/>
  </p:clrMapOvr>
  <p:transition spd="slow" advTm="0"/>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685800"/>
          </a:xfrm>
          <a:noFill/>
          <a:ln>
            <a:noFill/>
          </a:ln>
        </p:spPr>
        <p:txBody>
          <a:bodyPr anchor="b" anchorCtr="1"/>
          <a:lstStyle>
            <a:lvl1pPr algn="ctr">
              <a:defRPr sz="14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3208775259"/>
      </p:ext>
    </p:extLst>
  </p:cSld>
  <p:clrMapOvr>
    <a:masterClrMapping/>
  </p:clrMapOvr>
  <p:transition spd="slow" advTm="0"/>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4392449"/>
      </p:ext>
    </p:extLst>
  </p:cSld>
  <p:clrMapOvr>
    <a:masterClrMapping/>
  </p:clrMapOvr>
  <p:transition spd="slow" advTm="0"/>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3074399"/>
      </p:ext>
    </p:extLst>
  </p:cSld>
  <p:clrMapOvr>
    <a:masterClrMapping/>
  </p:clrMapOvr>
  <p:transition spd="slow" advTm="0"/>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44190689"/>
      </p:ext>
    </p:extLst>
  </p:cSld>
  <p:clrMapOvr>
    <a:masterClrMapping/>
  </p:clrMapOvr>
  <p:transition spd="slow" advTm="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45FE8CB-FD9D-4C41-BD3B-D3A946DA4E93}" type="slidenum">
              <a:rPr lang="en-US"/>
              <a:pPr/>
              <a:t>‹#›</a:t>
            </a:fld>
            <a:endParaRPr lang="en-US"/>
          </a:p>
        </p:txBody>
      </p:sp>
    </p:spTree>
    <p:extLst>
      <p:ext uri="{BB962C8B-B14F-4D97-AF65-F5344CB8AC3E}">
        <p14:creationId xmlns:p14="http://schemas.microsoft.com/office/powerpoint/2010/main" val="221147232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8624124"/>
      </p:ext>
    </p:extLst>
  </p:cSld>
  <p:clrMapOvr>
    <a:masterClrMapping/>
  </p:clrMapOvr>
  <p:transition spd="slow" advTm="0"/>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284412"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75" y="0"/>
            <a:ext cx="6704013"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9974206"/>
      </p:ext>
    </p:extLst>
  </p:cSld>
  <p:clrMapOvr>
    <a:masterClrMapping/>
  </p:clrMapOvr>
  <p:transition spd="slow" advTm="0"/>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1"/>
          <p:cNvSpPr>
            <a:spLocks noChangeArrowheads="1"/>
          </p:cNvSpPr>
          <p:nvPr/>
        </p:nvSpPr>
        <p:spPr bwMode="auto">
          <a:xfrm>
            <a:off x="3175" y="0"/>
            <a:ext cx="9140825" cy="1600200"/>
          </a:xfrm>
          <a:prstGeom prst="rect">
            <a:avLst/>
          </a:prstGeom>
          <a:solidFill>
            <a:srgbClr val="0080A2"/>
          </a:solidFill>
          <a:ln w="9525">
            <a:solidFill>
              <a:srgbClr val="214C90"/>
            </a:solidFill>
            <a:miter lim="800000"/>
            <a:headEnd/>
            <a:tailEnd/>
          </a:ln>
          <a:effectLst/>
        </p:spPr>
        <p:txBody>
          <a:bodyPr anchor="ctr" anchorCtr="1"/>
          <a:lstStyle/>
          <a:p>
            <a:pPr algn="ctr" eaLnBrk="0" hangingPunct="0">
              <a:lnSpc>
                <a:spcPct val="90000"/>
              </a:lnSpc>
              <a:spcAft>
                <a:spcPts val="125"/>
              </a:spcAft>
            </a:pPr>
            <a:r>
              <a:rPr lang="en-US" altLang="en-US" sz="4400">
                <a:solidFill>
                  <a:srgbClr val="FFFFFF"/>
                </a:solidFill>
                <a:latin typeface="Verdana" pitchFamily="-107" charset="0"/>
              </a:rPr>
              <a:t>Criminalistics: An Introduction to Forensic Science</a:t>
            </a:r>
            <a:endParaRPr lang="en-US" altLang="en-US" sz="1600">
              <a:solidFill>
                <a:srgbClr val="FFFFFF"/>
              </a:solidFill>
              <a:latin typeface="Verdana" pitchFamily="-107" charset="0"/>
            </a:endParaRPr>
          </a:p>
        </p:txBody>
      </p:sp>
      <p:sp>
        <p:nvSpPr>
          <p:cNvPr id="3" name="Text Box 14"/>
          <p:cNvSpPr txBox="1">
            <a:spLocks noChangeArrowheads="1"/>
          </p:cNvSpPr>
          <p:nvPr/>
        </p:nvSpPr>
        <p:spPr bwMode="auto">
          <a:xfrm>
            <a:off x="5038725" y="2971800"/>
            <a:ext cx="1790700" cy="461963"/>
          </a:xfrm>
          <a:prstGeom prst="rect">
            <a:avLst/>
          </a:prstGeom>
          <a:noFill/>
          <a:ln>
            <a:noFill/>
          </a:ln>
          <a:extLst/>
        </p:spPr>
        <p:txBody>
          <a:bodyPr wrap="none">
            <a:spAutoFit/>
          </a:bodyPr>
          <a:lstStyle>
            <a:lvl1pPr>
              <a:defRPr sz="2400">
                <a:solidFill>
                  <a:schemeClr val="tx1"/>
                </a:solidFill>
                <a:latin typeface="Arial" charset="0"/>
                <a:ea typeface="MS PGothic" pitchFamily="34" charset="-128"/>
              </a:defRPr>
            </a:lvl1pPr>
            <a:lvl2pPr marL="37931725" indent="-37474525">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r>
              <a:rPr lang="en-US" altLang="en-US" b="1">
                <a:solidFill>
                  <a:srgbClr val="000000"/>
                </a:solidFill>
                <a:latin typeface="Verdana" pitchFamily="-107" charset="0"/>
              </a:rPr>
              <a:t>CHAPTER</a:t>
            </a:r>
            <a:endParaRPr lang="en-US" altLang="en-US" sz="1800">
              <a:solidFill>
                <a:srgbClr val="000000"/>
              </a:solidFill>
              <a:latin typeface="Verdana" pitchFamily="-107" charset="0"/>
            </a:endParaRPr>
          </a:p>
        </p:txBody>
      </p:sp>
      <p:sp>
        <p:nvSpPr>
          <p:cNvPr id="4" name="Rectangle 17"/>
          <p:cNvSpPr>
            <a:spLocks noChangeArrowheads="1"/>
          </p:cNvSpPr>
          <p:nvPr userDrawn="1"/>
        </p:nvSpPr>
        <p:spPr bwMode="auto">
          <a:xfrm>
            <a:off x="2819400" y="1295400"/>
            <a:ext cx="3429000" cy="228600"/>
          </a:xfrm>
          <a:prstGeom prst="rect">
            <a:avLst/>
          </a:prstGeom>
          <a:noFill/>
          <a:ln>
            <a:noFill/>
          </a:ln>
          <a:extLst/>
        </p:spPr>
        <p:txBody>
          <a:bodyPr/>
          <a:lstStyle/>
          <a:p>
            <a:pPr algn="ctr" eaLnBrk="0" hangingPunct="0"/>
            <a:endParaRPr lang="en-US" altLang="en-US" sz="1200">
              <a:solidFill>
                <a:srgbClr val="FFFFFF"/>
              </a:solidFill>
            </a:endParaRPr>
          </a:p>
        </p:txBody>
      </p:sp>
      <p:pic>
        <p:nvPicPr>
          <p:cNvPr id="5" name="Picture 21" descr="Saferstein_cvr_mech_hire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752600"/>
            <a:ext cx="3360738"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earson Logo"/>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4145788109"/>
      </p:ext>
    </p:extLst>
  </p:cSld>
  <p:clrMapOvr>
    <a:masterClrMapping/>
  </p:clrMapOvr>
  <p:transition spd="slow" advTm="0"/>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3940517"/>
      </p:ext>
    </p:extLst>
  </p:cSld>
  <p:clrMapOvr>
    <a:masterClrMapping/>
  </p:clrMapOvr>
  <p:transition spd="slow" advTm="0"/>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514350" indent="-514350">
              <a:buFont typeface="+mj-lt"/>
              <a:buAutoNum type="arabicPeriod"/>
              <a:defRPr sz="2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6537544"/>
      </p:ext>
    </p:extLst>
  </p:cSld>
  <p:clrMapOvr>
    <a:masterClrMapping/>
  </p:clrMapOvr>
  <p:transition spd="slow" advTm="0"/>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4114800" cy="4525963"/>
          </a:xfrm>
        </p:spPr>
        <p:txBody>
          <a:bodyPr/>
          <a:lstStyle>
            <a:lvl1pPr>
              <a:defRPr sz="2800"/>
            </a:lvl1pPr>
            <a:lvl2pPr>
              <a:defRPr sz="2600"/>
            </a:lvl2pPr>
            <a:lvl3pPr>
              <a:defRPr sz="2400"/>
            </a:lvl3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47284685"/>
      </p:ext>
    </p:extLst>
  </p:cSld>
  <p:clrMapOvr>
    <a:masterClrMapping/>
  </p:clrMapOvr>
  <p:transition spd="slow" advTm="0"/>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496C3"/>
            </a:solidFill>
          </a:ln>
        </p:spPr>
        <p:txBody>
          <a:bodyPr/>
          <a:lstStyle/>
          <a:p>
            <a:r>
              <a:rPr lang="en-US" smtClean="0"/>
              <a:t>Click to edit Master title style</a:t>
            </a:r>
            <a:endParaRPr lang="en-US"/>
          </a:p>
        </p:txBody>
      </p:sp>
      <p:sp>
        <p:nvSpPr>
          <p:cNvPr id="3" name="Content Placeholder 2"/>
          <p:cNvSpPr>
            <a:spLocks noGrp="1"/>
          </p:cNvSpPr>
          <p:nvPr>
            <p:ph idx="1"/>
          </p:nvPr>
        </p:nvSpPr>
        <p:spPr>
          <a:xfrm>
            <a:off x="457200" y="5761037"/>
            <a:ext cx="8229600" cy="563563"/>
          </a:xfrm>
        </p:spPr>
        <p:txBody>
          <a:bodyPr anchor="ctr"/>
          <a:lstStyle>
            <a:lvl1pPr marL="342900" indent="-4763" algn="ctr">
              <a:buNone/>
              <a:tabLst>
                <a:tab pos="7773988" algn="l"/>
              </a:tabLst>
              <a:defRPr sz="1400"/>
            </a:lvl1pPr>
            <a:lvl2pPr algn="ctr">
              <a:buNone/>
              <a:tabLst>
                <a:tab pos="7773988" algn="l"/>
              </a:tabLst>
              <a:defRPr sz="1400"/>
            </a:lvl2pPr>
            <a:lvl3pPr algn="ctr">
              <a:buNone/>
              <a:tabLst>
                <a:tab pos="7773988" algn="l"/>
              </a:tabLst>
              <a:defRPr sz="1400"/>
            </a:lvl3pPr>
            <a:lvl4pPr algn="ctr">
              <a:buNone/>
              <a:tabLst>
                <a:tab pos="7773988" algn="l"/>
              </a:tabLst>
              <a:defRPr sz="1400"/>
            </a:lvl4pPr>
            <a:lvl5pPr algn="ctr">
              <a:buNone/>
              <a:tabLst>
                <a:tab pos="7773988" algn="l"/>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1038500"/>
      </p:ext>
    </p:extLst>
  </p:cSld>
  <p:clrMapOvr>
    <a:masterClrMapping/>
  </p:clrMapOvr>
  <p:transition spd="slow" advTm="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55861874"/>
      </p:ext>
    </p:extLst>
  </p:cSld>
  <p:clrMapOvr>
    <a:masterClrMapping/>
  </p:clrMapOvr>
  <p:transition spd="slow" advTm="0"/>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066925"/>
            <a:ext cx="7772400" cy="1362075"/>
          </a:xfrm>
          <a:noFill/>
          <a:ln>
            <a:noFill/>
          </a:ln>
        </p:spPr>
        <p:txBody>
          <a:bodyPr anchorCtr="1"/>
          <a:lstStyle>
            <a:lvl1pPr algn="ctr">
              <a:defRPr sz="3600" b="0" cap="none">
                <a:solidFill>
                  <a:srgbClr val="1191D0"/>
                </a:solidFill>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452813"/>
            <a:ext cx="7772400" cy="1500187"/>
          </a:xfrm>
        </p:spPr>
        <p:txBody>
          <a:bodyPr anchor="b"/>
          <a:lstStyle>
            <a:lvl1pPr marL="0" indent="0" algn="ctr">
              <a:buNone/>
              <a:defRPr sz="2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27401956"/>
      </p:ext>
    </p:extLst>
  </p:cSld>
  <p:clrMapOvr>
    <a:masterClrMapping/>
  </p:clrMapOvr>
  <p:transition spd="slow" advTm="0"/>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7765921"/>
      </p:ext>
    </p:extLst>
  </p:cSld>
  <p:clrMapOvr>
    <a:masterClrMapping/>
  </p:clrMapOvr>
  <p:transition spd="slow" advTm="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image" Target="../media/image1.emf"/><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image" Target="../media/image1.emf"/><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theme" Target="../theme/theme4.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18" Type="http://schemas.openxmlformats.org/officeDocument/2006/relationships/image" Target="../media/image1.emf"/><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theme" Target="../theme/theme5.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image" Target="../media/image1.emf"/><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theme" Target="../theme/theme6.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9.xml"/><Relationship Id="rId13" Type="http://schemas.openxmlformats.org/officeDocument/2006/relationships/slideLayout" Target="../slideLayouts/slideLayout104.xml"/><Relationship Id="rId18" Type="http://schemas.openxmlformats.org/officeDocument/2006/relationships/image" Target="../media/image1.emf"/><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slideLayout" Target="../slideLayouts/slideLayout103.xml"/><Relationship Id="rId17" Type="http://schemas.openxmlformats.org/officeDocument/2006/relationships/theme" Target="../theme/theme7.xml"/><Relationship Id="rId2" Type="http://schemas.openxmlformats.org/officeDocument/2006/relationships/slideLayout" Target="../slideLayouts/slideLayout93.xml"/><Relationship Id="rId16" Type="http://schemas.openxmlformats.org/officeDocument/2006/relationships/slideLayout" Target="../slideLayouts/slideLayout107.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5" Type="http://schemas.openxmlformats.org/officeDocument/2006/relationships/slideLayout" Target="../slideLayouts/slideLayout10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 Id="rId14"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A2E2A9C-DFB5-417F-A0F8-DC52184A9AD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13"/>
          <p:cNvSpPr>
            <a:spLocks noGrp="1" noChangeArrowheads="1"/>
          </p:cNvSpPr>
          <p:nvPr>
            <p:ph type="title"/>
          </p:nvPr>
        </p:nvSpPr>
        <p:spPr bwMode="auto">
          <a:xfrm>
            <a:off x="-19050" y="0"/>
            <a:ext cx="9163050" cy="1371600"/>
          </a:xfrm>
          <a:prstGeom prst="rect">
            <a:avLst/>
          </a:prstGeom>
          <a:solidFill>
            <a:srgbClr val="0080A2"/>
          </a:solidFill>
          <a:ln w="9525">
            <a:solidFill>
              <a:srgbClr val="214C90"/>
            </a:solid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pic>
        <p:nvPicPr>
          <p:cNvPr id="1028" name="Picture 9" descr="Pearson Logo"/>
          <p:cNvPicPr>
            <a:picLocks noChangeAspect="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32929258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spd="slow" advTm="0"/>
  <p:timing>
    <p:tnLst>
      <p:par>
        <p:cTn id="1" dur="indefinite" restart="never" nodeType="tmRoot"/>
      </p:par>
    </p:tnLst>
  </p:timing>
  <p:txStyles>
    <p:titleStyle>
      <a:lvl1pPr algn="ctr" rtl="0" eaLnBrk="0" fontAlgn="base" hangingPunct="0">
        <a:spcBef>
          <a:spcPct val="0"/>
        </a:spcBef>
        <a:spcAft>
          <a:spcPct val="0"/>
        </a:spcAft>
        <a:defRPr lang="en-US" sz="4000">
          <a:solidFill>
            <a:srgbClr val="FFFFFF"/>
          </a:solidFill>
          <a:latin typeface="Verdana"/>
          <a:ea typeface="MS PGothic" panose="020B0600070205080204" pitchFamily="34" charset="-128"/>
          <a:cs typeface="MS PGothic" pitchFamily="34" charset="-128"/>
        </a:defRPr>
      </a:lvl1pPr>
      <a:lvl2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2pPr>
      <a:lvl3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3pPr>
      <a:lvl4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4pPr>
      <a:lvl5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5pPr>
      <a:lvl6pPr marL="4572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lr>
          <a:srgbClr val="214C90"/>
        </a:buClr>
        <a:buFont typeface="Times" pitchFamily="-107" charset="0"/>
        <a:buChar char="•"/>
        <a:defRPr sz="3000">
          <a:solidFill>
            <a:schemeClr val="tx1"/>
          </a:solidFill>
          <a:latin typeface="Verdana"/>
          <a:ea typeface="MS PGothic" panose="020B0600070205080204" pitchFamily="34" charset="-128"/>
          <a:cs typeface="MS PGothic" pitchFamily="34" charset="-128"/>
        </a:defRPr>
      </a:lvl1pPr>
      <a:lvl2pPr marL="742950" indent="-285750" algn="l" rtl="0" eaLnBrk="0" fontAlgn="base" hangingPunct="0">
        <a:spcBef>
          <a:spcPct val="20000"/>
        </a:spcBef>
        <a:spcAft>
          <a:spcPct val="0"/>
        </a:spcAft>
        <a:buClr>
          <a:srgbClr val="1191D0"/>
        </a:buClr>
        <a:buFont typeface="Wingdings" pitchFamily="-107" charset="2"/>
        <a:buChar char="§"/>
        <a:defRPr sz="2800">
          <a:solidFill>
            <a:schemeClr val="tx1"/>
          </a:solidFill>
          <a:latin typeface="Verdana"/>
          <a:ea typeface="MS PGothic" panose="020B0600070205080204" pitchFamily="34" charset="-128"/>
          <a:cs typeface="MS PGothic" pitchFamily="34" charset="-128"/>
        </a:defRPr>
      </a:lvl2pPr>
      <a:lvl3pPr marL="1085850" indent="-228600" algn="l" rtl="0" eaLnBrk="0" fontAlgn="base" hangingPunct="0">
        <a:spcBef>
          <a:spcPct val="20000"/>
        </a:spcBef>
        <a:spcAft>
          <a:spcPct val="0"/>
        </a:spcAft>
        <a:buClr>
          <a:srgbClr val="B2D233"/>
        </a:buClr>
        <a:buFont typeface="Arial" charset="0"/>
        <a:buChar char="•"/>
        <a:defRPr sz="2600">
          <a:solidFill>
            <a:schemeClr val="tx1"/>
          </a:solidFill>
          <a:latin typeface="Verdana"/>
          <a:ea typeface="MS PGothic" panose="020B0600070205080204" pitchFamily="34" charset="-128"/>
          <a:cs typeface="MS PGothic" pitchFamily="34" charset="-128"/>
        </a:defRPr>
      </a:lvl3pPr>
      <a:lvl4pPr marL="1428750" indent="-228600" algn="l" rtl="0" eaLnBrk="0" fontAlgn="base" hangingPunct="0">
        <a:spcBef>
          <a:spcPct val="20000"/>
        </a:spcBef>
        <a:spcAft>
          <a:spcPct val="0"/>
        </a:spcAft>
        <a:buClr>
          <a:srgbClr val="1191D0"/>
        </a:buClr>
        <a:buFont typeface="Arial" charset="0"/>
        <a:buChar char="•"/>
        <a:defRPr sz="2400">
          <a:solidFill>
            <a:schemeClr val="tx1"/>
          </a:solidFill>
          <a:latin typeface="Verdana"/>
          <a:ea typeface="MS PGothic" panose="020B0600070205080204" pitchFamily="34" charset="-128"/>
          <a:cs typeface="MS PGothic" pitchFamily="34" charset="-128"/>
        </a:defRPr>
      </a:lvl4pPr>
      <a:lvl5pPr marL="1771650" indent="-228600" algn="l" rtl="0" eaLnBrk="0" fontAlgn="base" hangingPunct="0">
        <a:spcBef>
          <a:spcPct val="20000"/>
        </a:spcBef>
        <a:spcAft>
          <a:spcPct val="0"/>
        </a:spcAft>
        <a:buClr>
          <a:srgbClr val="B2D233"/>
        </a:buClr>
        <a:buFont typeface="Lucida Grande" pitchFamily="-107" charset="0"/>
        <a:buChar char="-"/>
        <a:defRPr sz="2200">
          <a:solidFill>
            <a:schemeClr val="tx1"/>
          </a:solidFill>
          <a:latin typeface="Verdana"/>
          <a:ea typeface="MS PGothic" panose="020B0600070205080204" pitchFamily="34" charset="-128"/>
          <a:cs typeface="MS PGothic" pitchFamily="34" charset="-128"/>
        </a:defRPr>
      </a:lvl5pPr>
      <a:lvl6pPr marL="22288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6pPr>
      <a:lvl7pPr marL="26860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7pPr>
      <a:lvl8pPr marL="31432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8pPr>
      <a:lvl9pPr marL="36004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13"/>
          <p:cNvSpPr>
            <a:spLocks noGrp="1" noChangeArrowheads="1"/>
          </p:cNvSpPr>
          <p:nvPr>
            <p:ph type="title"/>
          </p:nvPr>
        </p:nvSpPr>
        <p:spPr bwMode="auto">
          <a:xfrm>
            <a:off x="-19050" y="0"/>
            <a:ext cx="9163050" cy="1371600"/>
          </a:xfrm>
          <a:prstGeom prst="rect">
            <a:avLst/>
          </a:prstGeom>
          <a:solidFill>
            <a:srgbClr val="0080A2"/>
          </a:solidFill>
          <a:ln w="9525">
            <a:solidFill>
              <a:srgbClr val="214C90"/>
            </a:solid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pic>
        <p:nvPicPr>
          <p:cNvPr id="1028" name="Picture 9" descr="Pearson Logo"/>
          <p:cNvPicPr>
            <a:picLocks noChangeAspect="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318460498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ransition spd="slow" advTm="0"/>
  <p:timing>
    <p:tnLst>
      <p:par>
        <p:cTn id="1" dur="indefinite" restart="never" nodeType="tmRoot"/>
      </p:par>
    </p:tnLst>
  </p:timing>
  <p:txStyles>
    <p:titleStyle>
      <a:lvl1pPr algn="ctr" rtl="0" eaLnBrk="0" fontAlgn="base" hangingPunct="0">
        <a:spcBef>
          <a:spcPct val="0"/>
        </a:spcBef>
        <a:spcAft>
          <a:spcPct val="0"/>
        </a:spcAft>
        <a:defRPr lang="en-US" sz="4000">
          <a:solidFill>
            <a:srgbClr val="FFFFFF"/>
          </a:solidFill>
          <a:latin typeface="Verdana"/>
          <a:ea typeface="MS PGothic" panose="020B0600070205080204" pitchFamily="34" charset="-128"/>
          <a:cs typeface="MS PGothic" pitchFamily="34" charset="-128"/>
        </a:defRPr>
      </a:lvl1pPr>
      <a:lvl2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2pPr>
      <a:lvl3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3pPr>
      <a:lvl4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4pPr>
      <a:lvl5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5pPr>
      <a:lvl6pPr marL="4572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lr>
          <a:srgbClr val="214C90"/>
        </a:buClr>
        <a:buFont typeface="Times" pitchFamily="-107" charset="0"/>
        <a:buChar char="•"/>
        <a:defRPr sz="3000">
          <a:solidFill>
            <a:schemeClr val="tx1"/>
          </a:solidFill>
          <a:latin typeface="Verdana"/>
          <a:ea typeface="MS PGothic" panose="020B0600070205080204" pitchFamily="34" charset="-128"/>
          <a:cs typeface="MS PGothic" pitchFamily="34" charset="-128"/>
        </a:defRPr>
      </a:lvl1pPr>
      <a:lvl2pPr marL="742950" indent="-285750" algn="l" rtl="0" eaLnBrk="0" fontAlgn="base" hangingPunct="0">
        <a:spcBef>
          <a:spcPct val="20000"/>
        </a:spcBef>
        <a:spcAft>
          <a:spcPct val="0"/>
        </a:spcAft>
        <a:buClr>
          <a:srgbClr val="1191D0"/>
        </a:buClr>
        <a:buFont typeface="Wingdings" pitchFamily="-107" charset="2"/>
        <a:buChar char="§"/>
        <a:defRPr sz="2800">
          <a:solidFill>
            <a:schemeClr val="tx1"/>
          </a:solidFill>
          <a:latin typeface="Verdana"/>
          <a:ea typeface="MS PGothic" panose="020B0600070205080204" pitchFamily="34" charset="-128"/>
          <a:cs typeface="MS PGothic" pitchFamily="34" charset="-128"/>
        </a:defRPr>
      </a:lvl2pPr>
      <a:lvl3pPr marL="1085850" indent="-228600" algn="l" rtl="0" eaLnBrk="0" fontAlgn="base" hangingPunct="0">
        <a:spcBef>
          <a:spcPct val="20000"/>
        </a:spcBef>
        <a:spcAft>
          <a:spcPct val="0"/>
        </a:spcAft>
        <a:buClr>
          <a:srgbClr val="B2D233"/>
        </a:buClr>
        <a:buFont typeface="Arial" charset="0"/>
        <a:buChar char="•"/>
        <a:defRPr sz="2600">
          <a:solidFill>
            <a:schemeClr val="tx1"/>
          </a:solidFill>
          <a:latin typeface="Verdana"/>
          <a:ea typeface="MS PGothic" panose="020B0600070205080204" pitchFamily="34" charset="-128"/>
          <a:cs typeface="MS PGothic" pitchFamily="34" charset="-128"/>
        </a:defRPr>
      </a:lvl3pPr>
      <a:lvl4pPr marL="1428750" indent="-228600" algn="l" rtl="0" eaLnBrk="0" fontAlgn="base" hangingPunct="0">
        <a:spcBef>
          <a:spcPct val="20000"/>
        </a:spcBef>
        <a:spcAft>
          <a:spcPct val="0"/>
        </a:spcAft>
        <a:buClr>
          <a:srgbClr val="1191D0"/>
        </a:buClr>
        <a:buFont typeface="Arial" charset="0"/>
        <a:buChar char="•"/>
        <a:defRPr sz="2400">
          <a:solidFill>
            <a:schemeClr val="tx1"/>
          </a:solidFill>
          <a:latin typeface="Verdana"/>
          <a:ea typeface="MS PGothic" panose="020B0600070205080204" pitchFamily="34" charset="-128"/>
          <a:cs typeface="MS PGothic" pitchFamily="34" charset="-128"/>
        </a:defRPr>
      </a:lvl4pPr>
      <a:lvl5pPr marL="1771650" indent="-228600" algn="l" rtl="0" eaLnBrk="0" fontAlgn="base" hangingPunct="0">
        <a:spcBef>
          <a:spcPct val="20000"/>
        </a:spcBef>
        <a:spcAft>
          <a:spcPct val="0"/>
        </a:spcAft>
        <a:buClr>
          <a:srgbClr val="B2D233"/>
        </a:buClr>
        <a:buFont typeface="Lucida Grande" pitchFamily="-107" charset="0"/>
        <a:buChar char="-"/>
        <a:defRPr sz="2200">
          <a:solidFill>
            <a:schemeClr val="tx1"/>
          </a:solidFill>
          <a:latin typeface="Verdana"/>
          <a:ea typeface="MS PGothic" panose="020B0600070205080204" pitchFamily="34" charset="-128"/>
          <a:cs typeface="MS PGothic" pitchFamily="34" charset="-128"/>
        </a:defRPr>
      </a:lvl5pPr>
      <a:lvl6pPr marL="22288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6pPr>
      <a:lvl7pPr marL="26860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7pPr>
      <a:lvl8pPr marL="31432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8pPr>
      <a:lvl9pPr marL="36004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13"/>
          <p:cNvSpPr>
            <a:spLocks noGrp="1" noChangeArrowheads="1"/>
          </p:cNvSpPr>
          <p:nvPr>
            <p:ph type="title"/>
          </p:nvPr>
        </p:nvSpPr>
        <p:spPr bwMode="auto">
          <a:xfrm>
            <a:off x="-19050" y="0"/>
            <a:ext cx="9163050" cy="1371600"/>
          </a:xfrm>
          <a:prstGeom prst="rect">
            <a:avLst/>
          </a:prstGeom>
          <a:solidFill>
            <a:srgbClr val="0080A2"/>
          </a:solidFill>
          <a:ln w="9525">
            <a:solidFill>
              <a:srgbClr val="214C90"/>
            </a:solid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pic>
        <p:nvPicPr>
          <p:cNvPr id="1028" name="Picture 9" descr="Pearson Logo"/>
          <p:cNvPicPr>
            <a:picLocks noChangeAspect="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338588651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ransition spd="slow" advTm="0"/>
  <p:timing>
    <p:tnLst>
      <p:par>
        <p:cTn id="1" dur="indefinite" restart="never" nodeType="tmRoot"/>
      </p:par>
    </p:tnLst>
  </p:timing>
  <p:txStyles>
    <p:titleStyle>
      <a:lvl1pPr algn="ctr" rtl="0" eaLnBrk="0" fontAlgn="base" hangingPunct="0">
        <a:spcBef>
          <a:spcPct val="0"/>
        </a:spcBef>
        <a:spcAft>
          <a:spcPct val="0"/>
        </a:spcAft>
        <a:defRPr lang="en-US" sz="4000">
          <a:solidFill>
            <a:srgbClr val="FFFFFF"/>
          </a:solidFill>
          <a:latin typeface="Verdana"/>
          <a:ea typeface="MS PGothic" panose="020B0600070205080204" pitchFamily="34" charset="-128"/>
          <a:cs typeface="MS PGothic" pitchFamily="34" charset="-128"/>
        </a:defRPr>
      </a:lvl1pPr>
      <a:lvl2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2pPr>
      <a:lvl3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3pPr>
      <a:lvl4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4pPr>
      <a:lvl5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5pPr>
      <a:lvl6pPr marL="4572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lr>
          <a:srgbClr val="214C90"/>
        </a:buClr>
        <a:buFont typeface="Times" pitchFamily="-107" charset="0"/>
        <a:buChar char="•"/>
        <a:defRPr sz="3000">
          <a:solidFill>
            <a:schemeClr val="tx1"/>
          </a:solidFill>
          <a:latin typeface="Verdana"/>
          <a:ea typeface="MS PGothic" panose="020B0600070205080204" pitchFamily="34" charset="-128"/>
          <a:cs typeface="MS PGothic" pitchFamily="34" charset="-128"/>
        </a:defRPr>
      </a:lvl1pPr>
      <a:lvl2pPr marL="742950" indent="-285750" algn="l" rtl="0" eaLnBrk="0" fontAlgn="base" hangingPunct="0">
        <a:spcBef>
          <a:spcPct val="20000"/>
        </a:spcBef>
        <a:spcAft>
          <a:spcPct val="0"/>
        </a:spcAft>
        <a:buClr>
          <a:srgbClr val="1191D0"/>
        </a:buClr>
        <a:buFont typeface="Wingdings" pitchFamily="-107" charset="2"/>
        <a:buChar char="§"/>
        <a:defRPr sz="2800">
          <a:solidFill>
            <a:schemeClr val="tx1"/>
          </a:solidFill>
          <a:latin typeface="Verdana"/>
          <a:ea typeface="MS PGothic" panose="020B0600070205080204" pitchFamily="34" charset="-128"/>
          <a:cs typeface="MS PGothic" pitchFamily="34" charset="-128"/>
        </a:defRPr>
      </a:lvl2pPr>
      <a:lvl3pPr marL="1085850" indent="-228600" algn="l" rtl="0" eaLnBrk="0" fontAlgn="base" hangingPunct="0">
        <a:spcBef>
          <a:spcPct val="20000"/>
        </a:spcBef>
        <a:spcAft>
          <a:spcPct val="0"/>
        </a:spcAft>
        <a:buClr>
          <a:srgbClr val="B2D233"/>
        </a:buClr>
        <a:buFont typeface="Arial" charset="0"/>
        <a:buChar char="•"/>
        <a:defRPr sz="2600">
          <a:solidFill>
            <a:schemeClr val="tx1"/>
          </a:solidFill>
          <a:latin typeface="Verdana"/>
          <a:ea typeface="MS PGothic" panose="020B0600070205080204" pitchFamily="34" charset="-128"/>
          <a:cs typeface="MS PGothic" pitchFamily="34" charset="-128"/>
        </a:defRPr>
      </a:lvl3pPr>
      <a:lvl4pPr marL="1428750" indent="-228600" algn="l" rtl="0" eaLnBrk="0" fontAlgn="base" hangingPunct="0">
        <a:spcBef>
          <a:spcPct val="20000"/>
        </a:spcBef>
        <a:spcAft>
          <a:spcPct val="0"/>
        </a:spcAft>
        <a:buClr>
          <a:srgbClr val="1191D0"/>
        </a:buClr>
        <a:buFont typeface="Arial" charset="0"/>
        <a:buChar char="•"/>
        <a:defRPr sz="2400">
          <a:solidFill>
            <a:schemeClr val="tx1"/>
          </a:solidFill>
          <a:latin typeface="Verdana"/>
          <a:ea typeface="MS PGothic" panose="020B0600070205080204" pitchFamily="34" charset="-128"/>
          <a:cs typeface="MS PGothic" pitchFamily="34" charset="-128"/>
        </a:defRPr>
      </a:lvl4pPr>
      <a:lvl5pPr marL="1771650" indent="-228600" algn="l" rtl="0" eaLnBrk="0" fontAlgn="base" hangingPunct="0">
        <a:spcBef>
          <a:spcPct val="20000"/>
        </a:spcBef>
        <a:spcAft>
          <a:spcPct val="0"/>
        </a:spcAft>
        <a:buClr>
          <a:srgbClr val="B2D233"/>
        </a:buClr>
        <a:buFont typeface="Lucida Grande" pitchFamily="-107" charset="0"/>
        <a:buChar char="-"/>
        <a:defRPr sz="2200">
          <a:solidFill>
            <a:schemeClr val="tx1"/>
          </a:solidFill>
          <a:latin typeface="Verdana"/>
          <a:ea typeface="MS PGothic" panose="020B0600070205080204" pitchFamily="34" charset="-128"/>
          <a:cs typeface="MS PGothic" pitchFamily="34" charset="-128"/>
        </a:defRPr>
      </a:lvl5pPr>
      <a:lvl6pPr marL="22288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6pPr>
      <a:lvl7pPr marL="26860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7pPr>
      <a:lvl8pPr marL="31432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8pPr>
      <a:lvl9pPr marL="36004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13"/>
          <p:cNvSpPr>
            <a:spLocks noGrp="1" noChangeArrowheads="1"/>
          </p:cNvSpPr>
          <p:nvPr>
            <p:ph type="title"/>
          </p:nvPr>
        </p:nvSpPr>
        <p:spPr bwMode="auto">
          <a:xfrm>
            <a:off x="-19050" y="0"/>
            <a:ext cx="9163050" cy="1371600"/>
          </a:xfrm>
          <a:prstGeom prst="rect">
            <a:avLst/>
          </a:prstGeom>
          <a:solidFill>
            <a:srgbClr val="0080A2"/>
          </a:solidFill>
          <a:ln w="9525">
            <a:solidFill>
              <a:srgbClr val="214C90"/>
            </a:solid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pic>
        <p:nvPicPr>
          <p:cNvPr id="1028" name="Picture 9" descr="Pearson Logo"/>
          <p:cNvPicPr>
            <a:picLocks noChangeAspect="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2189342674"/>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p:transition spd="slow" advTm="0"/>
  <p:timing>
    <p:tnLst>
      <p:par>
        <p:cTn id="1" dur="indefinite" restart="never" nodeType="tmRoot"/>
      </p:par>
    </p:tnLst>
  </p:timing>
  <p:txStyles>
    <p:titleStyle>
      <a:lvl1pPr algn="ctr" rtl="0" eaLnBrk="0" fontAlgn="base" hangingPunct="0">
        <a:spcBef>
          <a:spcPct val="0"/>
        </a:spcBef>
        <a:spcAft>
          <a:spcPct val="0"/>
        </a:spcAft>
        <a:defRPr lang="en-US" sz="4000">
          <a:solidFill>
            <a:srgbClr val="FFFFFF"/>
          </a:solidFill>
          <a:latin typeface="Verdana"/>
          <a:ea typeface="MS PGothic" panose="020B0600070205080204" pitchFamily="34" charset="-128"/>
          <a:cs typeface="MS PGothic" pitchFamily="34" charset="-128"/>
        </a:defRPr>
      </a:lvl1pPr>
      <a:lvl2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2pPr>
      <a:lvl3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3pPr>
      <a:lvl4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4pPr>
      <a:lvl5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5pPr>
      <a:lvl6pPr marL="4572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lr>
          <a:srgbClr val="214C90"/>
        </a:buClr>
        <a:buFont typeface="Times" pitchFamily="-107" charset="0"/>
        <a:buChar char="•"/>
        <a:defRPr sz="3000">
          <a:solidFill>
            <a:schemeClr val="tx1"/>
          </a:solidFill>
          <a:latin typeface="Verdana"/>
          <a:ea typeface="MS PGothic" panose="020B0600070205080204" pitchFamily="34" charset="-128"/>
          <a:cs typeface="MS PGothic" pitchFamily="34" charset="-128"/>
        </a:defRPr>
      </a:lvl1pPr>
      <a:lvl2pPr marL="742950" indent="-285750" algn="l" rtl="0" eaLnBrk="0" fontAlgn="base" hangingPunct="0">
        <a:spcBef>
          <a:spcPct val="20000"/>
        </a:spcBef>
        <a:spcAft>
          <a:spcPct val="0"/>
        </a:spcAft>
        <a:buClr>
          <a:srgbClr val="1191D0"/>
        </a:buClr>
        <a:buFont typeface="Wingdings" pitchFamily="-107" charset="2"/>
        <a:buChar char="§"/>
        <a:defRPr sz="2800">
          <a:solidFill>
            <a:schemeClr val="tx1"/>
          </a:solidFill>
          <a:latin typeface="Verdana"/>
          <a:ea typeface="MS PGothic" panose="020B0600070205080204" pitchFamily="34" charset="-128"/>
          <a:cs typeface="MS PGothic" pitchFamily="34" charset="-128"/>
        </a:defRPr>
      </a:lvl2pPr>
      <a:lvl3pPr marL="1085850" indent="-228600" algn="l" rtl="0" eaLnBrk="0" fontAlgn="base" hangingPunct="0">
        <a:spcBef>
          <a:spcPct val="20000"/>
        </a:spcBef>
        <a:spcAft>
          <a:spcPct val="0"/>
        </a:spcAft>
        <a:buClr>
          <a:srgbClr val="B2D233"/>
        </a:buClr>
        <a:buFont typeface="Arial" charset="0"/>
        <a:buChar char="•"/>
        <a:defRPr sz="2600">
          <a:solidFill>
            <a:schemeClr val="tx1"/>
          </a:solidFill>
          <a:latin typeface="Verdana"/>
          <a:ea typeface="MS PGothic" panose="020B0600070205080204" pitchFamily="34" charset="-128"/>
          <a:cs typeface="MS PGothic" pitchFamily="34" charset="-128"/>
        </a:defRPr>
      </a:lvl3pPr>
      <a:lvl4pPr marL="1428750" indent="-228600" algn="l" rtl="0" eaLnBrk="0" fontAlgn="base" hangingPunct="0">
        <a:spcBef>
          <a:spcPct val="20000"/>
        </a:spcBef>
        <a:spcAft>
          <a:spcPct val="0"/>
        </a:spcAft>
        <a:buClr>
          <a:srgbClr val="1191D0"/>
        </a:buClr>
        <a:buFont typeface="Arial" charset="0"/>
        <a:buChar char="•"/>
        <a:defRPr sz="2400">
          <a:solidFill>
            <a:schemeClr val="tx1"/>
          </a:solidFill>
          <a:latin typeface="Verdana"/>
          <a:ea typeface="MS PGothic" panose="020B0600070205080204" pitchFamily="34" charset="-128"/>
          <a:cs typeface="MS PGothic" pitchFamily="34" charset="-128"/>
        </a:defRPr>
      </a:lvl4pPr>
      <a:lvl5pPr marL="1771650" indent="-228600" algn="l" rtl="0" eaLnBrk="0" fontAlgn="base" hangingPunct="0">
        <a:spcBef>
          <a:spcPct val="20000"/>
        </a:spcBef>
        <a:spcAft>
          <a:spcPct val="0"/>
        </a:spcAft>
        <a:buClr>
          <a:srgbClr val="B2D233"/>
        </a:buClr>
        <a:buFont typeface="Lucida Grande" pitchFamily="-107" charset="0"/>
        <a:buChar char="-"/>
        <a:defRPr sz="2200">
          <a:solidFill>
            <a:schemeClr val="tx1"/>
          </a:solidFill>
          <a:latin typeface="Verdana"/>
          <a:ea typeface="MS PGothic" panose="020B0600070205080204" pitchFamily="34" charset="-128"/>
          <a:cs typeface="MS PGothic" pitchFamily="34" charset="-128"/>
        </a:defRPr>
      </a:lvl5pPr>
      <a:lvl6pPr marL="22288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6pPr>
      <a:lvl7pPr marL="26860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7pPr>
      <a:lvl8pPr marL="31432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8pPr>
      <a:lvl9pPr marL="36004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13"/>
          <p:cNvSpPr>
            <a:spLocks noGrp="1" noChangeArrowheads="1"/>
          </p:cNvSpPr>
          <p:nvPr>
            <p:ph type="title"/>
          </p:nvPr>
        </p:nvSpPr>
        <p:spPr bwMode="auto">
          <a:xfrm>
            <a:off x="-19050" y="0"/>
            <a:ext cx="9163050" cy="1371600"/>
          </a:xfrm>
          <a:prstGeom prst="rect">
            <a:avLst/>
          </a:prstGeom>
          <a:solidFill>
            <a:srgbClr val="0080A2"/>
          </a:solidFill>
          <a:ln w="9525">
            <a:solidFill>
              <a:srgbClr val="214C90"/>
            </a:solid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pic>
        <p:nvPicPr>
          <p:cNvPr id="1028" name="Picture 9" descr="Pearson Logo"/>
          <p:cNvPicPr>
            <a:picLocks noChangeAspect="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377205419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transition spd="slow" advTm="0"/>
  <p:timing>
    <p:tnLst>
      <p:par>
        <p:cTn id="1" dur="indefinite" restart="never" nodeType="tmRoot"/>
      </p:par>
    </p:tnLst>
  </p:timing>
  <p:txStyles>
    <p:titleStyle>
      <a:lvl1pPr algn="ctr" rtl="0" eaLnBrk="0" fontAlgn="base" hangingPunct="0">
        <a:spcBef>
          <a:spcPct val="0"/>
        </a:spcBef>
        <a:spcAft>
          <a:spcPct val="0"/>
        </a:spcAft>
        <a:defRPr lang="en-US" sz="4000">
          <a:solidFill>
            <a:srgbClr val="FFFFFF"/>
          </a:solidFill>
          <a:latin typeface="Verdana"/>
          <a:ea typeface="MS PGothic" panose="020B0600070205080204" pitchFamily="34" charset="-128"/>
          <a:cs typeface="MS PGothic" pitchFamily="34" charset="-128"/>
        </a:defRPr>
      </a:lvl1pPr>
      <a:lvl2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2pPr>
      <a:lvl3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3pPr>
      <a:lvl4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4pPr>
      <a:lvl5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5pPr>
      <a:lvl6pPr marL="4572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lr>
          <a:srgbClr val="214C90"/>
        </a:buClr>
        <a:buFont typeface="Times" pitchFamily="-107" charset="0"/>
        <a:buChar char="•"/>
        <a:defRPr sz="3000">
          <a:solidFill>
            <a:schemeClr val="tx1"/>
          </a:solidFill>
          <a:latin typeface="Verdana"/>
          <a:ea typeface="MS PGothic" panose="020B0600070205080204" pitchFamily="34" charset="-128"/>
          <a:cs typeface="MS PGothic" pitchFamily="34" charset="-128"/>
        </a:defRPr>
      </a:lvl1pPr>
      <a:lvl2pPr marL="742950" indent="-285750" algn="l" rtl="0" eaLnBrk="0" fontAlgn="base" hangingPunct="0">
        <a:spcBef>
          <a:spcPct val="20000"/>
        </a:spcBef>
        <a:spcAft>
          <a:spcPct val="0"/>
        </a:spcAft>
        <a:buClr>
          <a:srgbClr val="1191D0"/>
        </a:buClr>
        <a:buFont typeface="Wingdings" pitchFamily="-107" charset="2"/>
        <a:buChar char="§"/>
        <a:defRPr sz="2800">
          <a:solidFill>
            <a:schemeClr val="tx1"/>
          </a:solidFill>
          <a:latin typeface="Verdana"/>
          <a:ea typeface="MS PGothic" panose="020B0600070205080204" pitchFamily="34" charset="-128"/>
          <a:cs typeface="MS PGothic" pitchFamily="34" charset="-128"/>
        </a:defRPr>
      </a:lvl2pPr>
      <a:lvl3pPr marL="1085850" indent="-228600" algn="l" rtl="0" eaLnBrk="0" fontAlgn="base" hangingPunct="0">
        <a:spcBef>
          <a:spcPct val="20000"/>
        </a:spcBef>
        <a:spcAft>
          <a:spcPct val="0"/>
        </a:spcAft>
        <a:buClr>
          <a:srgbClr val="B2D233"/>
        </a:buClr>
        <a:buFont typeface="Arial" charset="0"/>
        <a:buChar char="•"/>
        <a:defRPr sz="2600">
          <a:solidFill>
            <a:schemeClr val="tx1"/>
          </a:solidFill>
          <a:latin typeface="Verdana"/>
          <a:ea typeface="MS PGothic" panose="020B0600070205080204" pitchFamily="34" charset="-128"/>
          <a:cs typeface="MS PGothic" pitchFamily="34" charset="-128"/>
        </a:defRPr>
      </a:lvl3pPr>
      <a:lvl4pPr marL="1428750" indent="-228600" algn="l" rtl="0" eaLnBrk="0" fontAlgn="base" hangingPunct="0">
        <a:spcBef>
          <a:spcPct val="20000"/>
        </a:spcBef>
        <a:spcAft>
          <a:spcPct val="0"/>
        </a:spcAft>
        <a:buClr>
          <a:srgbClr val="1191D0"/>
        </a:buClr>
        <a:buFont typeface="Arial" charset="0"/>
        <a:buChar char="•"/>
        <a:defRPr sz="2400">
          <a:solidFill>
            <a:schemeClr val="tx1"/>
          </a:solidFill>
          <a:latin typeface="Verdana"/>
          <a:ea typeface="MS PGothic" panose="020B0600070205080204" pitchFamily="34" charset="-128"/>
          <a:cs typeface="MS PGothic" pitchFamily="34" charset="-128"/>
        </a:defRPr>
      </a:lvl4pPr>
      <a:lvl5pPr marL="1771650" indent="-228600" algn="l" rtl="0" eaLnBrk="0" fontAlgn="base" hangingPunct="0">
        <a:spcBef>
          <a:spcPct val="20000"/>
        </a:spcBef>
        <a:spcAft>
          <a:spcPct val="0"/>
        </a:spcAft>
        <a:buClr>
          <a:srgbClr val="B2D233"/>
        </a:buClr>
        <a:buFont typeface="Lucida Grande" pitchFamily="-107" charset="0"/>
        <a:buChar char="-"/>
        <a:defRPr sz="2200">
          <a:solidFill>
            <a:schemeClr val="tx1"/>
          </a:solidFill>
          <a:latin typeface="Verdana"/>
          <a:ea typeface="MS PGothic" panose="020B0600070205080204" pitchFamily="34" charset="-128"/>
          <a:cs typeface="MS PGothic" pitchFamily="34" charset="-128"/>
        </a:defRPr>
      </a:lvl5pPr>
      <a:lvl6pPr marL="22288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6pPr>
      <a:lvl7pPr marL="26860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7pPr>
      <a:lvl8pPr marL="31432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8pPr>
      <a:lvl9pPr marL="36004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13"/>
          <p:cNvSpPr>
            <a:spLocks noGrp="1" noChangeArrowheads="1"/>
          </p:cNvSpPr>
          <p:nvPr>
            <p:ph type="title"/>
          </p:nvPr>
        </p:nvSpPr>
        <p:spPr bwMode="auto">
          <a:xfrm>
            <a:off x="-19050" y="0"/>
            <a:ext cx="9163050" cy="1371600"/>
          </a:xfrm>
          <a:prstGeom prst="rect">
            <a:avLst/>
          </a:prstGeom>
          <a:solidFill>
            <a:srgbClr val="0080A2"/>
          </a:solidFill>
          <a:ln w="9525">
            <a:solidFill>
              <a:srgbClr val="214C90"/>
            </a:solid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pic>
        <p:nvPicPr>
          <p:cNvPr id="1028" name="Picture 9" descr="Pearson Logo"/>
          <p:cNvPicPr>
            <a:picLocks noChangeAspect="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a:defRPr/>
            </a:pPr>
            <a:r>
              <a:rPr lang="en-US" altLang="en-US" sz="900" smtClean="0">
                <a:solidFill>
                  <a:srgbClr val="000000"/>
                </a:solidFill>
              </a:rPr>
              <a:t>Copyright © 2015, 2011, 2007 Pearson Education, Inc. All Rights Reserved</a:t>
            </a:r>
          </a:p>
        </p:txBody>
      </p:sp>
    </p:spTree>
    <p:extLst>
      <p:ext uri="{BB962C8B-B14F-4D97-AF65-F5344CB8AC3E}">
        <p14:creationId xmlns:p14="http://schemas.microsoft.com/office/powerpoint/2010/main" val="358316525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Lst>
  <p:transition spd="slow" advTm="0"/>
  <p:timing>
    <p:tnLst>
      <p:par>
        <p:cTn id="1" dur="indefinite" restart="never" nodeType="tmRoot"/>
      </p:par>
    </p:tnLst>
  </p:timing>
  <p:txStyles>
    <p:titleStyle>
      <a:lvl1pPr algn="ctr" rtl="0" eaLnBrk="0" fontAlgn="base" hangingPunct="0">
        <a:spcBef>
          <a:spcPct val="0"/>
        </a:spcBef>
        <a:spcAft>
          <a:spcPct val="0"/>
        </a:spcAft>
        <a:defRPr lang="en-US" sz="4000">
          <a:solidFill>
            <a:srgbClr val="FFFFFF"/>
          </a:solidFill>
          <a:latin typeface="Verdana"/>
          <a:ea typeface="MS PGothic" panose="020B0600070205080204" pitchFamily="34" charset="-128"/>
          <a:cs typeface="MS PGothic" pitchFamily="34" charset="-128"/>
        </a:defRPr>
      </a:lvl1pPr>
      <a:lvl2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2pPr>
      <a:lvl3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3pPr>
      <a:lvl4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4pPr>
      <a:lvl5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5pPr>
      <a:lvl6pPr marL="4572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lr>
          <a:srgbClr val="214C90"/>
        </a:buClr>
        <a:buFont typeface="Times" pitchFamily="-107" charset="0"/>
        <a:buChar char="•"/>
        <a:defRPr sz="3000">
          <a:solidFill>
            <a:schemeClr val="tx1"/>
          </a:solidFill>
          <a:latin typeface="Verdana"/>
          <a:ea typeface="MS PGothic" panose="020B0600070205080204" pitchFamily="34" charset="-128"/>
          <a:cs typeface="MS PGothic" pitchFamily="34" charset="-128"/>
        </a:defRPr>
      </a:lvl1pPr>
      <a:lvl2pPr marL="742950" indent="-285750" algn="l" rtl="0" eaLnBrk="0" fontAlgn="base" hangingPunct="0">
        <a:spcBef>
          <a:spcPct val="20000"/>
        </a:spcBef>
        <a:spcAft>
          <a:spcPct val="0"/>
        </a:spcAft>
        <a:buClr>
          <a:srgbClr val="1191D0"/>
        </a:buClr>
        <a:buFont typeface="Wingdings" pitchFamily="-107" charset="2"/>
        <a:buChar char="§"/>
        <a:defRPr sz="2800">
          <a:solidFill>
            <a:schemeClr val="tx1"/>
          </a:solidFill>
          <a:latin typeface="Verdana"/>
          <a:ea typeface="MS PGothic" panose="020B0600070205080204" pitchFamily="34" charset="-128"/>
          <a:cs typeface="MS PGothic" pitchFamily="34" charset="-128"/>
        </a:defRPr>
      </a:lvl2pPr>
      <a:lvl3pPr marL="1085850" indent="-228600" algn="l" rtl="0" eaLnBrk="0" fontAlgn="base" hangingPunct="0">
        <a:spcBef>
          <a:spcPct val="20000"/>
        </a:spcBef>
        <a:spcAft>
          <a:spcPct val="0"/>
        </a:spcAft>
        <a:buClr>
          <a:srgbClr val="B2D233"/>
        </a:buClr>
        <a:buFont typeface="Arial" charset="0"/>
        <a:buChar char="•"/>
        <a:defRPr sz="2600">
          <a:solidFill>
            <a:schemeClr val="tx1"/>
          </a:solidFill>
          <a:latin typeface="Verdana"/>
          <a:ea typeface="MS PGothic" panose="020B0600070205080204" pitchFamily="34" charset="-128"/>
          <a:cs typeface="MS PGothic" pitchFamily="34" charset="-128"/>
        </a:defRPr>
      </a:lvl3pPr>
      <a:lvl4pPr marL="1428750" indent="-228600" algn="l" rtl="0" eaLnBrk="0" fontAlgn="base" hangingPunct="0">
        <a:spcBef>
          <a:spcPct val="20000"/>
        </a:spcBef>
        <a:spcAft>
          <a:spcPct val="0"/>
        </a:spcAft>
        <a:buClr>
          <a:srgbClr val="1191D0"/>
        </a:buClr>
        <a:buFont typeface="Arial" charset="0"/>
        <a:buChar char="•"/>
        <a:defRPr sz="2400">
          <a:solidFill>
            <a:schemeClr val="tx1"/>
          </a:solidFill>
          <a:latin typeface="Verdana"/>
          <a:ea typeface="MS PGothic" panose="020B0600070205080204" pitchFamily="34" charset="-128"/>
          <a:cs typeface="MS PGothic" pitchFamily="34" charset="-128"/>
        </a:defRPr>
      </a:lvl4pPr>
      <a:lvl5pPr marL="1771650" indent="-228600" algn="l" rtl="0" eaLnBrk="0" fontAlgn="base" hangingPunct="0">
        <a:spcBef>
          <a:spcPct val="20000"/>
        </a:spcBef>
        <a:spcAft>
          <a:spcPct val="0"/>
        </a:spcAft>
        <a:buClr>
          <a:srgbClr val="B2D233"/>
        </a:buClr>
        <a:buFont typeface="Lucida Grande" pitchFamily="-107" charset="0"/>
        <a:buChar char="-"/>
        <a:defRPr sz="2200">
          <a:solidFill>
            <a:schemeClr val="tx1"/>
          </a:solidFill>
          <a:latin typeface="Verdana"/>
          <a:ea typeface="MS PGothic" panose="020B0600070205080204" pitchFamily="34" charset="-128"/>
          <a:cs typeface="MS PGothic" pitchFamily="34" charset="-128"/>
        </a:defRPr>
      </a:lvl5pPr>
      <a:lvl6pPr marL="22288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6pPr>
      <a:lvl7pPr marL="26860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7pPr>
      <a:lvl8pPr marL="31432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8pPr>
      <a:lvl9pPr marL="36004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wmf"/><Relationship Id="rId7" Type="http://schemas.openxmlformats.org/officeDocument/2006/relationships/image" Target="../media/image8.png"/><Relationship Id="rId2"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image" Target="../media/image7.wmf"/><Relationship Id="rId5" Type="http://schemas.openxmlformats.org/officeDocument/2006/relationships/image" Target="../media/image6.png"/><Relationship Id="rId4" Type="http://schemas.openxmlformats.org/officeDocument/2006/relationships/image" Target="../media/image5.wmf"/></Relationships>
</file>

<file path=ppt/slides/_rels/slide1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9.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5.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01.xml"/></Relationships>
</file>

<file path=ppt/slides/_rels/slide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3.xml"/></Relationships>
</file>

<file path=ppt/slides/_rels/slide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Inorganic Analysis</a:t>
            </a:r>
          </a:p>
        </p:txBody>
      </p:sp>
      <p:sp>
        <p:nvSpPr>
          <p:cNvPr id="2051" name="Rectangle 3"/>
          <p:cNvSpPr>
            <a:spLocks noGrp="1" noChangeArrowheads="1"/>
          </p:cNvSpPr>
          <p:nvPr>
            <p:ph type="subTitle" idx="1"/>
          </p:nvPr>
        </p:nvSpPr>
        <p:spPr/>
        <p:txBody>
          <a:bodyPr/>
          <a:lstStyle/>
          <a:p>
            <a:r>
              <a:rPr lang="en-US"/>
              <a:t>Chapter 6</a:t>
            </a:r>
          </a:p>
        </p:txBody>
      </p:sp>
      <p:pic>
        <p:nvPicPr>
          <p:cNvPr id="2052" name="Picture 4" descr="dglxasset[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3733800"/>
            <a:ext cx="1862138" cy="187642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dglxasset[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2400" y="4800600"/>
            <a:ext cx="919163" cy="92868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dglxasset[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 y="990600"/>
            <a:ext cx="3038475" cy="954088"/>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MC90044128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0"/>
            <a:ext cx="2743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j025234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10400" y="2286000"/>
            <a:ext cx="1827213" cy="111125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MC900436284[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2133600"/>
            <a:ext cx="18288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MC900335912[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29400" y="3048000"/>
            <a:ext cx="2208213" cy="3581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itchFamily="-107" charset="0"/>
              </a:rPr>
              <a:t>Figure 13–5   </a:t>
            </a:r>
            <a:r>
              <a:rPr lang="fi-FI" altLang="en-US" smtClean="0">
                <a:latin typeface="Verdana" pitchFamily="-107" charset="0"/>
              </a:rPr>
              <a:t>The atomic structures of hydrogen and helium.</a:t>
            </a:r>
            <a:endParaRPr altLang="en-US" smtClean="0">
              <a:latin typeface="Verdana" pitchFamily="-107" charset="0"/>
            </a:endParaRPr>
          </a:p>
        </p:txBody>
      </p:sp>
      <p:pic>
        <p:nvPicPr>
          <p:cNvPr id="12290"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719263"/>
            <a:ext cx="8229600"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2267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itchFamily="-107" charset="0"/>
              </a:rPr>
              <a:t>Figure 13–6   </a:t>
            </a:r>
            <a:r>
              <a:rPr lang="fi-FI" altLang="en-US" smtClean="0">
                <a:latin typeface="Verdana" pitchFamily="-107" charset="0"/>
              </a:rPr>
              <a:t>The creation of charged particles in the torch of an ICP discharge.</a:t>
            </a:r>
            <a:endParaRPr altLang="en-US" smtClean="0">
              <a:latin typeface="Verdana" pitchFamily="-107" charset="0"/>
            </a:endParaRPr>
          </a:p>
        </p:txBody>
      </p:sp>
      <p:pic>
        <p:nvPicPr>
          <p:cNvPr id="13314"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455738"/>
            <a:ext cx="8229600"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3377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itchFamily="-107" charset="0"/>
              </a:rPr>
              <a:t>Figure 13–7   </a:t>
            </a:r>
            <a:r>
              <a:rPr lang="fi-FI" altLang="en-US" smtClean="0">
                <a:latin typeface="Verdana" pitchFamily="-107" charset="0"/>
              </a:rPr>
              <a:t>Isotopes of hydrogen.</a:t>
            </a:r>
            <a:endParaRPr altLang="en-US" smtClean="0">
              <a:latin typeface="Verdana" pitchFamily="-107" charset="0"/>
            </a:endParaRPr>
          </a:p>
        </p:txBody>
      </p:sp>
      <p:pic>
        <p:nvPicPr>
          <p:cNvPr id="14338"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193925"/>
            <a:ext cx="8229600"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0094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Inorganic</a:t>
            </a:r>
          </a:p>
        </p:txBody>
      </p:sp>
      <p:sp>
        <p:nvSpPr>
          <p:cNvPr id="3075" name="Rectangle 3"/>
          <p:cNvSpPr>
            <a:spLocks noGrp="1" noChangeArrowheads="1"/>
          </p:cNvSpPr>
          <p:nvPr>
            <p:ph type="body" idx="1"/>
          </p:nvPr>
        </p:nvSpPr>
        <p:spPr/>
        <p:txBody>
          <a:bodyPr/>
          <a:lstStyle/>
          <a:p>
            <a:endParaRPr lang="en-US"/>
          </a:p>
          <a:p>
            <a:r>
              <a:rPr lang="en-US"/>
              <a:t>Non-carbon containing substances</a:t>
            </a:r>
          </a:p>
          <a:p>
            <a:r>
              <a:rPr lang="en-US"/>
              <a:t>Many manufactured goods contain small quantities of elements present in concentrations of less than 1% = trace elements</a:t>
            </a:r>
          </a:p>
        </p:txBody>
      </p:sp>
      <p:pic>
        <p:nvPicPr>
          <p:cNvPr id="3076" name="Picture 4" descr="MC900226504[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533400"/>
            <a:ext cx="2559050" cy="1827213"/>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MC90022646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0" y="4495800"/>
            <a:ext cx="2559050" cy="182721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MC90022643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304800"/>
            <a:ext cx="2559050" cy="18272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Trace elements</a:t>
            </a:r>
          </a:p>
        </p:txBody>
      </p:sp>
      <p:sp>
        <p:nvSpPr>
          <p:cNvPr id="4099" name="Rectangle 3"/>
          <p:cNvSpPr>
            <a:spLocks noGrp="1" noChangeArrowheads="1"/>
          </p:cNvSpPr>
          <p:nvPr>
            <p:ph type="body" idx="1"/>
          </p:nvPr>
        </p:nvSpPr>
        <p:spPr/>
        <p:txBody>
          <a:bodyPr/>
          <a:lstStyle/>
          <a:p>
            <a:r>
              <a:rPr lang="en-US"/>
              <a:t>= Invisible markers</a:t>
            </a:r>
          </a:p>
          <a:p>
            <a:r>
              <a:rPr lang="en-US"/>
              <a:t>May establish the source of the material or at least more points for comparison</a:t>
            </a:r>
          </a:p>
          <a:p>
            <a:r>
              <a:rPr lang="en-US"/>
              <a:t>Elements selectively absorb and emit light</a:t>
            </a:r>
          </a:p>
        </p:txBody>
      </p:sp>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733800"/>
            <a:ext cx="4772025" cy="287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Emission spectrograph</a:t>
            </a:r>
          </a:p>
        </p:txBody>
      </p:sp>
      <p:sp>
        <p:nvSpPr>
          <p:cNvPr id="5125" name="Rectangle 5"/>
          <p:cNvSpPr>
            <a:spLocks noGrp="1" noChangeArrowheads="1"/>
          </p:cNvSpPr>
          <p:nvPr>
            <p:ph type="body" idx="1"/>
          </p:nvPr>
        </p:nvSpPr>
        <p:spPr/>
        <p:txBody>
          <a:bodyPr/>
          <a:lstStyle/>
          <a:p>
            <a:r>
              <a:rPr lang="en-US"/>
              <a:t>Light emitted from an element source </a:t>
            </a:r>
          </a:p>
          <a:p>
            <a:pPr>
              <a:buFontTx/>
              <a:buNone/>
            </a:pPr>
            <a:r>
              <a:rPr lang="en-US"/>
              <a:t>	is passed through a prism, it separates into component colors or frequencies</a:t>
            </a:r>
          </a:p>
          <a:p>
            <a:pPr lvl="1">
              <a:buFontTx/>
              <a:buNone/>
            </a:pPr>
            <a:r>
              <a:rPr lang="en-US"/>
              <a:t>= emission spectrum or line spectrum is a fingerprint</a:t>
            </a:r>
          </a:p>
        </p:txBody>
      </p:sp>
      <p:pic>
        <p:nvPicPr>
          <p:cNvPr id="5127" name="Picture 2" descr="fg06_00200.jpg                                                 0002956BMacintosh HD                   ABA78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733800"/>
            <a:ext cx="5667375" cy="253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8" descr="MC90007111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1000"/>
            <a:ext cx="1603375" cy="1908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Line Spectrums</a:t>
            </a:r>
          </a:p>
        </p:txBody>
      </p:sp>
      <p:sp>
        <p:nvSpPr>
          <p:cNvPr id="9222" name="Rectangle 6"/>
          <p:cNvSpPr>
            <a:spLocks noGrp="1" noChangeArrowheads="1"/>
          </p:cNvSpPr>
          <p:nvPr>
            <p:ph type="body" idx="1"/>
          </p:nvPr>
        </p:nvSpPr>
        <p:spPr/>
        <p:txBody>
          <a:bodyPr/>
          <a:lstStyle/>
          <a:p>
            <a:r>
              <a:rPr lang="en-US"/>
              <a:t>To get to an excited state, energy is added in the form of electricity or heat</a:t>
            </a: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971800"/>
            <a:ext cx="7496175" cy="3281363"/>
          </a:xfrm>
          <a:prstGeom prst="rect">
            <a:avLst/>
          </a:prstGeom>
          <a:noFill/>
          <a:extLst>
            <a:ext uri="{909E8E84-426E-40DD-AFC4-6F175D3DCCD1}">
              <a14:hiddenFill xmlns:a14="http://schemas.microsoft.com/office/drawing/2010/main">
                <a:solidFill>
                  <a:srgbClr val="FFFFFF"/>
                </a:solidFill>
              </a14:hiddenFill>
            </a:ext>
          </a:extLst>
        </p:spPr>
      </p:pic>
      <p:pic>
        <p:nvPicPr>
          <p:cNvPr id="9223" name="Picture 7" descr="MC900434816[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2133600"/>
            <a:ext cx="18288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MC90029373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228600"/>
            <a:ext cx="1014413" cy="1447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Line spectrums</a:t>
            </a:r>
          </a:p>
        </p:txBody>
      </p:sp>
      <p:sp>
        <p:nvSpPr>
          <p:cNvPr id="6147" name="Rectangle 3"/>
          <p:cNvSpPr>
            <a:spLocks noGrp="1" noChangeArrowheads="1"/>
          </p:cNvSpPr>
          <p:nvPr>
            <p:ph type="body" idx="1"/>
          </p:nvPr>
        </p:nvSpPr>
        <p:spPr/>
        <p:txBody>
          <a:bodyPr/>
          <a:lstStyle/>
          <a:p>
            <a:r>
              <a:rPr lang="en-US"/>
              <a:t>From sunlight we see a continuous spectrum</a:t>
            </a:r>
          </a:p>
          <a:p>
            <a:r>
              <a:rPr lang="en-US"/>
              <a:t>In a line spectrum, each line</a:t>
            </a:r>
          </a:p>
          <a:p>
            <a:pPr>
              <a:buFontTx/>
              <a:buNone/>
            </a:pPr>
            <a:r>
              <a:rPr lang="en-US"/>
              <a:t>	has a definite wavelength and frequency</a:t>
            </a:r>
          </a:p>
        </p:txBody>
      </p:sp>
      <p:pic>
        <p:nvPicPr>
          <p:cNvPr id="6148" name="Picture 4" descr="MC90044179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1676400"/>
            <a:ext cx="20574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3886200"/>
            <a:ext cx="4419600"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itchFamily="-107" charset="0"/>
              </a:rPr>
              <a:t>Figure 13–4   </a:t>
            </a:r>
            <a:r>
              <a:rPr lang="fi-FI" altLang="en-US" smtClean="0">
                <a:latin typeface="Verdana" pitchFamily="-107" charset="0"/>
              </a:rPr>
              <a:t>Some characteristic emission spectra.</a:t>
            </a:r>
            <a:endParaRPr altLang="en-US" smtClean="0">
              <a:latin typeface="Verdana" pitchFamily="-107" charset="0"/>
            </a:endParaRPr>
          </a:p>
        </p:txBody>
      </p:sp>
      <p:pic>
        <p:nvPicPr>
          <p:cNvPr id="11266"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838" y="1296988"/>
            <a:ext cx="8229600" cy="456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37157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dirty="0" smtClean="0">
                <a:latin typeface="Verdana" pitchFamily="-107" charset="0"/>
              </a:rPr>
              <a:t>Elemental Analysis:</a:t>
            </a:r>
            <a:br>
              <a:rPr lang="fi-FI" altLang="en-US" b="1" dirty="0" smtClean="0">
                <a:latin typeface="Verdana" pitchFamily="-107" charset="0"/>
              </a:rPr>
            </a:br>
            <a:r>
              <a:rPr lang="fi-FI" altLang="en-US" b="1" dirty="0" smtClean="0">
                <a:latin typeface="Verdana" pitchFamily="-107" charset="0"/>
              </a:rPr>
              <a:t>Figure </a:t>
            </a:r>
            <a:r>
              <a:rPr lang="fi-FI" altLang="en-US" b="1" dirty="0" smtClean="0">
                <a:latin typeface="Verdana" pitchFamily="-107" charset="0"/>
              </a:rPr>
              <a:t>13–1   </a:t>
            </a:r>
            <a:r>
              <a:rPr lang="fi-FI" altLang="en-US" dirty="0" smtClean="0">
                <a:latin typeface="Verdana" pitchFamily="-107" charset="0"/>
              </a:rPr>
              <a:t>The presence of trace elements in glass as shown above can be used to identify glass types.</a:t>
            </a:r>
            <a:endParaRPr altLang="en-US" dirty="0" smtClean="0">
              <a:latin typeface="Verdana" pitchFamily="-107" charset="0"/>
            </a:endParaRPr>
          </a:p>
        </p:txBody>
      </p:sp>
      <p:pic>
        <p:nvPicPr>
          <p:cNvPr id="6146"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900" y="1082675"/>
            <a:ext cx="5664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6310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itchFamily="-107" charset="0"/>
              </a:rPr>
              <a:t>Figure 13–2   </a:t>
            </a:r>
            <a:r>
              <a:rPr lang="fi-FI" altLang="en-US" smtClean="0">
                <a:latin typeface="Verdana" pitchFamily="-107" charset="0"/>
              </a:rPr>
              <a:t>The presence of trace elements in glass as shown here can be used to discriminate between glass particles that are indistinguishable by other test protocols, such as refractive index.</a:t>
            </a:r>
            <a:endParaRPr altLang="en-US" smtClean="0">
              <a:latin typeface="Verdana" pitchFamily="-107" charset="0"/>
            </a:endParaRPr>
          </a:p>
        </p:txBody>
      </p:sp>
      <p:pic>
        <p:nvPicPr>
          <p:cNvPr id="7170"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14575" y="1066800"/>
            <a:ext cx="451485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4236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t_design">
  <a:themeElements>
    <a:clrScheme name="Custom 8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232C8"/>
      </a:hlink>
      <a:folHlink>
        <a:srgbClr val="9632C8"/>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ott_design">
  <a:themeElements>
    <a:clrScheme name="Custom 8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232C8"/>
      </a:hlink>
      <a:folHlink>
        <a:srgbClr val="9632C8"/>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mott_design">
  <a:themeElements>
    <a:clrScheme name="Custom 8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232C8"/>
      </a:hlink>
      <a:folHlink>
        <a:srgbClr val="9632C8"/>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mott_design">
  <a:themeElements>
    <a:clrScheme name="Custom 8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232C8"/>
      </a:hlink>
      <a:folHlink>
        <a:srgbClr val="9632C8"/>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mott_design">
  <a:themeElements>
    <a:clrScheme name="Custom 8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232C8"/>
      </a:hlink>
      <a:folHlink>
        <a:srgbClr val="9632C8"/>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mott_design">
  <a:themeElements>
    <a:clrScheme name="Custom 8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232C8"/>
      </a:hlink>
      <a:folHlink>
        <a:srgbClr val="9632C8"/>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199</TotalTime>
  <Words>169</Words>
  <Application>Microsoft Office PowerPoint</Application>
  <PresentationFormat>On-screen Show (4:3)</PresentationFormat>
  <Paragraphs>26</Paragraphs>
  <Slides>12</Slides>
  <Notes>0</Notes>
  <HiddenSlides>0</HiddenSlides>
  <MMClips>0</MMClips>
  <ScaleCrop>false</ScaleCrop>
  <HeadingPairs>
    <vt:vector size="6" baseType="variant">
      <vt:variant>
        <vt:lpstr>Fonts Used</vt:lpstr>
      </vt:variant>
      <vt:variant>
        <vt:i4>1</vt:i4>
      </vt:variant>
      <vt:variant>
        <vt:lpstr>Theme</vt:lpstr>
      </vt:variant>
      <vt:variant>
        <vt:i4>7</vt:i4>
      </vt:variant>
      <vt:variant>
        <vt:lpstr>Slide Titles</vt:lpstr>
      </vt:variant>
      <vt:variant>
        <vt:i4>12</vt:i4>
      </vt:variant>
    </vt:vector>
  </HeadingPairs>
  <TitlesOfParts>
    <vt:vector size="20" baseType="lpstr">
      <vt:lpstr>Arial</vt:lpstr>
      <vt:lpstr>Default Design</vt:lpstr>
      <vt:lpstr>mott_design</vt:lpstr>
      <vt:lpstr>1_mott_design</vt:lpstr>
      <vt:lpstr>2_mott_design</vt:lpstr>
      <vt:lpstr>3_mott_design</vt:lpstr>
      <vt:lpstr>4_mott_design</vt:lpstr>
      <vt:lpstr>5_mott_design</vt:lpstr>
      <vt:lpstr>Inorganic Analysis</vt:lpstr>
      <vt:lpstr>Inorganic</vt:lpstr>
      <vt:lpstr>Trace elements</vt:lpstr>
      <vt:lpstr>Emission spectrograph</vt:lpstr>
      <vt:lpstr>Line Spectrums</vt:lpstr>
      <vt:lpstr>Line spectrums</vt:lpstr>
      <vt:lpstr>Figure 13–4   Some characteristic emission spectra.</vt:lpstr>
      <vt:lpstr>Elemental Analysis: Figure 13–1   The presence of trace elements in glass as shown above can be used to identify glass types.</vt:lpstr>
      <vt:lpstr>Figure 13–2   The presence of trace elements in glass as shown here can be used to discriminate between glass particles that are indistinguishable by other test protocols, such as refractive index.</vt:lpstr>
      <vt:lpstr>Figure 13–5   The atomic structures of hydrogen and helium.</vt:lpstr>
      <vt:lpstr>Figure 13–6   The creation of charged particles in the torch of an ICP discharge.</vt:lpstr>
      <vt:lpstr>Figure 13–7   Isotopes of hydrogen.</vt:lpstr>
    </vt:vector>
  </TitlesOfParts>
  <Company>Lane Community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Inorganic Analysis</dc:title>
  <dc:creator>LCC Department</dc:creator>
  <cp:lastModifiedBy>btaylor</cp:lastModifiedBy>
  <cp:revision>20</cp:revision>
  <dcterms:created xsi:type="dcterms:W3CDTF">2011-04-19T18:25:14Z</dcterms:created>
  <dcterms:modified xsi:type="dcterms:W3CDTF">2017-04-28T18:57:29Z</dcterms:modified>
</cp:coreProperties>
</file>