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5"/>
  </p:handoutMasterIdLst>
  <p:sldIdLst>
    <p:sldId id="342" r:id="rId2"/>
    <p:sldId id="343" r:id="rId3"/>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24" autoAdjust="0"/>
  </p:normalViewPr>
  <p:slideViewPr>
    <p:cSldViewPr>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11/1/2017</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11/1/2017</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demonstrates the new capabilities of PowerPoint and it is best viewed in Slide Show. These slides are designed to give you great ideas for the presentations you’ll create in PowerPoint 2011!</a:t>
            </a:r>
          </a:p>
          <a:p>
            <a:endParaRPr lang="en-US" dirty="0"/>
          </a:p>
          <a:p>
            <a:r>
              <a:rPr lang="en-US" sz="1200" kern="1200" dirty="0">
                <a:solidFill>
                  <a:schemeClr val="tx1"/>
                </a:solidFill>
                <a:effectLst/>
                <a:latin typeface="+mn-lt"/>
                <a:ea typeface="+mn-ea"/>
                <a:cs typeface="+mn-cs"/>
              </a:rPr>
              <a:t>For more sample templates, click the File menu, and then click New From Template.  Under Templates, click Presentations.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a:t>Click to add photo album title</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11/1/2017</a:t>
            </a:fld>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5"/>
          </p:nvPr>
        </p:nvSpPr>
        <p:spPr/>
        <p:txBody>
          <a:bodyPr/>
          <a:lstStyle/>
          <a:p>
            <a:fld id="{F30C84A2-23CF-44F5-B813-5187ED5C7D1C}" type="datetimeFigureOut">
              <a:rPr lang="en-US" sz="1200" smtClean="0">
                <a:solidFill>
                  <a:schemeClr val="tx2"/>
                </a:solidFill>
              </a:rPr>
              <a:pPr/>
              <a:t>11/1/2017</a:t>
            </a:fld>
            <a:endParaRPr lang="en-US" dirty="0"/>
          </a:p>
        </p:txBody>
      </p:sp>
      <p:sp>
        <p:nvSpPr>
          <p:cNvPr id="7" name="Rectangle 6"/>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Drag picture to placeholder or click icon to add</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Drag picture to placeholder or click icon to add</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Drag picture to placeholder or click icon to add</a:t>
            </a:r>
            <a:endParaRPr lang="en-US" dirty="0"/>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11/1/2017</a:t>
            </a:fld>
            <a:endParaRPr lang="en-US" dirty="0"/>
          </a:p>
        </p:txBody>
      </p:sp>
      <p:sp>
        <p:nvSpPr>
          <p:cNvPr id="6" name="Rectangle 5"/>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a:t>Click to add caption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a:t>Click to add caption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lang="en-US" sz="1200" smtClean="0">
                <a:solidFill>
                  <a:schemeClr val="tx2"/>
                </a:solidFill>
              </a:rPr>
              <a:pPr/>
              <a:t>11/1/2017</a:t>
            </a:fld>
            <a:endParaRPr lang="en-US" dirty="0"/>
          </a:p>
        </p:txBody>
      </p:sp>
      <p:sp>
        <p:nvSpPr>
          <p:cNvPr id="12" name="Rectangle 11"/>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lang="en-US" sz="1200" smtClean="0">
                <a:solidFill>
                  <a:schemeClr val="tx2"/>
                </a:solidFill>
              </a:rPr>
              <a:pPr/>
              <a:t>11/1/2017</a:t>
            </a:fld>
            <a:endParaRPr lang="en-US" dirty="0"/>
          </a:p>
        </p:txBody>
      </p:sp>
      <p:sp>
        <p:nvSpPr>
          <p:cNvPr id="11" name="Rectangle 10"/>
          <p:cNvSpPr>
            <a:spLocks noGrp="1"/>
          </p:cNvSpPr>
          <p:nvPr>
            <p:ph type="sldNum" sz="quarter" idx="26"/>
          </p:nvPr>
        </p:nvSpPr>
        <p:spPr/>
        <p:txBody>
          <a:bodyPr/>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a:t>Click to add caption</a:t>
            </a:r>
          </a:p>
        </p:txBody>
      </p:sp>
      <p:sp>
        <p:nvSpPr>
          <p:cNvPr id="8" name="Rectangle 7"/>
          <p:cNvSpPr>
            <a:spLocks noGrp="1"/>
          </p:cNvSpPr>
          <p:nvPr>
            <p:ph type="dt" sz="half" idx="33"/>
          </p:nvPr>
        </p:nvSpPr>
        <p:spPr/>
        <p:txBody>
          <a:bodyPr/>
          <a:lstStyle/>
          <a:p>
            <a:fld id="{F30C84A2-23CF-44F5-B813-5187ED5C7D1C}" type="datetimeFigureOut">
              <a:rPr lang="en-US" sz="1200" smtClean="0">
                <a:solidFill>
                  <a:schemeClr val="tx2"/>
                </a:solidFill>
              </a:rPr>
              <a:pPr/>
              <a:t>11/1/2017</a:t>
            </a:fld>
            <a:endParaRPr lang="en-US" dirty="0"/>
          </a:p>
        </p:txBody>
      </p:sp>
      <p:sp>
        <p:nvSpPr>
          <p:cNvPr id="9" name="Rectangle 8"/>
          <p:cNvSpPr>
            <a:spLocks noGrp="1"/>
          </p:cNvSpPr>
          <p:nvPr>
            <p:ph type="sldNum" sz="quarter" idx="34"/>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6"/>
          <p:cNvSpPr>
            <a:spLocks noGrp="1"/>
          </p:cNvSpPr>
          <p:nvPr>
            <p:ph type="dt" sz="half" idx="24"/>
          </p:nvPr>
        </p:nvSpPr>
        <p:spPr/>
        <p:txBody>
          <a:bodyPr/>
          <a:lstStyle/>
          <a:p>
            <a:fld id="{F30C84A2-23CF-44F5-B813-5187ED5C7D1C}" type="datetimeFigureOut">
              <a:rPr lang="en-US" sz="1200" smtClean="0">
                <a:solidFill>
                  <a:schemeClr val="tx2"/>
                </a:solidFill>
              </a:rPr>
              <a:pPr/>
              <a:t>11/1/2017</a:t>
            </a:fld>
            <a:endParaRPr lang="en-US" dirty="0"/>
          </a:p>
        </p:txBody>
      </p:sp>
      <p:sp>
        <p:nvSpPr>
          <p:cNvPr id="8" name="Rectangle 7"/>
          <p:cNvSpPr>
            <a:spLocks noGrp="1"/>
          </p:cNvSpPr>
          <p:nvPr>
            <p:ph type="sldNum" sz="quarter" idx="25"/>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6"/>
          <p:cNvSpPr>
            <a:spLocks noGrp="1"/>
          </p:cNvSpPr>
          <p:nvPr>
            <p:ph type="dt" sz="half" idx="29"/>
          </p:nvPr>
        </p:nvSpPr>
        <p:spPr/>
        <p:txBody>
          <a:bodyPr/>
          <a:lstStyle/>
          <a:p>
            <a:fld id="{F30C84A2-23CF-44F5-B813-5187ED5C7D1C}" type="datetimeFigureOut">
              <a:rPr lang="en-US" sz="1200" smtClean="0">
                <a:solidFill>
                  <a:schemeClr val="tx2"/>
                </a:solidFill>
              </a:rPr>
              <a:pPr/>
              <a:t>11/1/2017</a:t>
            </a:fld>
            <a:endParaRPr lang="en-US" dirty="0"/>
          </a:p>
        </p:txBody>
      </p:sp>
      <p:sp>
        <p:nvSpPr>
          <p:cNvPr id="8" name="Rectangle 7"/>
          <p:cNvSpPr>
            <a:spLocks noGrp="1"/>
          </p:cNvSpPr>
          <p:nvPr>
            <p:ph type="sldNum" sz="quarter" idx="30"/>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7" name="Rectangle 6"/>
          <p:cNvSpPr>
            <a:spLocks noGrp="1"/>
          </p:cNvSpPr>
          <p:nvPr>
            <p:ph type="dt" sz="half" idx="31"/>
          </p:nvPr>
        </p:nvSpPr>
        <p:spPr/>
        <p:txBody>
          <a:bodyPr/>
          <a:lstStyle/>
          <a:p>
            <a:fld id="{F30C84A2-23CF-44F5-B813-5187ED5C7D1C}" type="datetimeFigureOut">
              <a:rPr lang="en-US" sz="1200" smtClean="0">
                <a:solidFill>
                  <a:schemeClr val="tx2"/>
                </a:solidFill>
              </a:rPr>
              <a:pPr/>
              <a:t>11/1/2017</a:t>
            </a:fld>
            <a:endParaRPr lang="en-US" dirty="0"/>
          </a:p>
        </p:txBody>
      </p:sp>
      <p:sp>
        <p:nvSpPr>
          <p:cNvPr id="8" name="Rectangle 7"/>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16"/>
          </p:nvPr>
        </p:nvSpPr>
        <p:spPr/>
        <p:txBody>
          <a:bodyPr/>
          <a:lstStyle/>
          <a:p>
            <a:fld id="{F30C84A2-23CF-44F5-B813-5187ED5C7D1C}" type="datetimeFigureOut">
              <a:rPr lang="en-US" sz="1200" smtClean="0">
                <a:solidFill>
                  <a:schemeClr val="tx2"/>
                </a:solidFill>
              </a:rPr>
              <a:pPr/>
              <a:t>11/1/2017</a:t>
            </a:fld>
            <a:endParaRPr lang="en-US" dirty="0"/>
          </a:p>
        </p:txBody>
      </p:sp>
      <p:sp>
        <p:nvSpPr>
          <p:cNvPr id="6" name="Rectangle 5"/>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9" name="Rectangle 8"/>
          <p:cNvSpPr>
            <a:spLocks noGrp="1"/>
          </p:cNvSpPr>
          <p:nvPr>
            <p:ph type="dt" sz="half" idx="17"/>
          </p:nvPr>
        </p:nvSpPr>
        <p:spPr/>
        <p:txBody>
          <a:bodyPr/>
          <a:lstStyle/>
          <a:p>
            <a:fld id="{F30C84A2-23CF-44F5-B813-5187ED5C7D1C}" type="datetimeFigureOut">
              <a:rPr lang="en-US" sz="1200" smtClean="0">
                <a:solidFill>
                  <a:schemeClr val="tx2"/>
                </a:solidFill>
              </a:rPr>
              <a:pPr/>
              <a:t>11/1/2017</a:t>
            </a:fld>
            <a:endParaRPr lang="en-US" dirty="0"/>
          </a:p>
        </p:txBody>
      </p:sp>
      <p:sp>
        <p:nvSpPr>
          <p:cNvPr id="10" name="Rectangle 9"/>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11/1/2017</a:t>
            </a:fld>
            <a:endParaRPr lang="en-US" dirty="0"/>
          </a:p>
        </p:txBody>
      </p:sp>
      <p:sp>
        <p:nvSpPr>
          <p:cNvPr id="6" name="Rectangle 5"/>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31"/>
          </p:nvPr>
        </p:nvSpPr>
        <p:spPr/>
        <p:txBody>
          <a:bodyPr/>
          <a:lstStyle/>
          <a:p>
            <a:fld id="{F30C84A2-23CF-44F5-B813-5187ED5C7D1C}" type="datetimeFigureOut">
              <a:rPr lang="en-US" sz="1200" smtClean="0">
                <a:solidFill>
                  <a:schemeClr val="tx2"/>
                </a:solidFill>
              </a:rPr>
              <a:pPr/>
              <a:t>11/1/2017</a:t>
            </a:fld>
            <a:endParaRPr lang="en-US" dirty="0"/>
          </a:p>
        </p:txBody>
      </p:sp>
      <p:sp>
        <p:nvSpPr>
          <p:cNvPr id="6" name="Rectangle 5"/>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 name="Rectangle 7"/>
          <p:cNvSpPr>
            <a:spLocks noGrp="1"/>
          </p:cNvSpPr>
          <p:nvPr>
            <p:ph type="dt" sz="half" idx="10"/>
          </p:nvPr>
        </p:nvSpPr>
        <p:spPr/>
        <p:txBody>
          <a:bodyPr/>
          <a:lstStyle/>
          <a:p>
            <a:fld id="{ACB2EC6F-6501-4E04-BD6C-A8A6CABB2C5B}" type="datetimeFigureOut">
              <a:rPr lang="en-US" smtClean="0"/>
              <a:pPr/>
              <a:t>11/1/2017</a:t>
            </a:fld>
            <a:endParaRPr lang="en-US" dirty="0"/>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extLst>
      <p:ext uri="{BB962C8B-B14F-4D97-AF65-F5344CB8AC3E}">
        <p14:creationId xmlns:p14="http://schemas.microsoft.com/office/powerpoint/2010/main" val="40411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a:t>Drag picture to placeholder or click icon to add</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11/1/2017</a:t>
            </a:fld>
            <a:endParaRPr lang="en-US" dirty="0"/>
          </a:p>
        </p:txBody>
      </p:sp>
      <p:sp>
        <p:nvSpPr>
          <p:cNvPr id="5" name="Rectangle 4"/>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a:t>Click icon</a:t>
            </a:r>
            <a:r>
              <a:rPr lang="en-US" i="0" baseline="0" dirty="0"/>
              <a:t> to add </a:t>
            </a:r>
            <a:r>
              <a:rPr lang="en-US" i="0" dirty="0"/>
              <a:t>full page picture</a:t>
            </a:r>
            <a:endParaRPr lang="en-US" i="0" baseline="0" dirty="0"/>
          </a:p>
          <a:p>
            <a:pPr marL="0" marR="0" indent="0" algn="ctr">
              <a:buFontTx/>
              <a:buNone/>
            </a:pPr>
            <a:endParaRPr lang="en-US" i="0" dirty="0"/>
          </a:p>
          <a:p>
            <a:pPr algn="ctr">
              <a:buFontTx/>
              <a:buNone/>
            </a:pPr>
            <a:endParaRPr lang="en-US" i="0" dirty="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Drag picture to placeholder or click icon to add</a:t>
            </a:r>
            <a:endParaRPr lang="en-US" sz="2000" dirty="0"/>
          </a:p>
        </p:txBody>
      </p:sp>
      <p:sp>
        <p:nvSpPr>
          <p:cNvPr id="8" name="Rectangle 7"/>
          <p:cNvSpPr>
            <a:spLocks noGrp="1"/>
          </p:cNvSpPr>
          <p:nvPr>
            <p:ph type="dt" sz="half" idx="17"/>
          </p:nvPr>
        </p:nvSpPr>
        <p:spPr/>
        <p:txBody>
          <a:bodyPr/>
          <a:lstStyle/>
          <a:p>
            <a:fld id="{F30C84A2-23CF-44F5-B813-5187ED5C7D1C}" type="datetimeFigureOut">
              <a:rPr lang="en-US" sz="1200" smtClean="0">
                <a:solidFill>
                  <a:schemeClr val="tx2"/>
                </a:solidFill>
              </a:rPr>
              <a:pPr/>
              <a:t>11/1/2017</a:t>
            </a:fld>
            <a:endParaRPr lang="en-US" dirty="0"/>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Drag picture to placeholder or click icon to add</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6"/>
          </p:nvPr>
        </p:nvSpPr>
        <p:spPr/>
        <p:txBody>
          <a:bodyPr/>
          <a:lstStyle/>
          <a:p>
            <a:fld id="{F30C84A2-23CF-44F5-B813-5187ED5C7D1C}" type="datetimeFigureOut">
              <a:rPr lang="en-US" sz="1200" smtClean="0">
                <a:solidFill>
                  <a:schemeClr val="tx2"/>
                </a:solidFill>
              </a:rPr>
              <a:pPr/>
              <a:t>11/1/2017</a:t>
            </a:fld>
            <a:endParaRPr lang="en-US" dirty="0"/>
          </a:p>
        </p:txBody>
      </p:sp>
      <p:sp>
        <p:nvSpPr>
          <p:cNvPr id="7" name="Rectangle 6"/>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Drag picture to placeholder or click icon to add</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8"/>
          </p:nvPr>
        </p:nvSpPr>
        <p:spPr/>
        <p:txBody>
          <a:bodyPr/>
          <a:lstStyle/>
          <a:p>
            <a:fld id="{F30C84A2-23CF-44F5-B813-5187ED5C7D1C}" type="datetimeFigureOut">
              <a:rPr lang="en-US" sz="1200" smtClean="0">
                <a:solidFill>
                  <a:schemeClr val="tx2"/>
                </a:solidFill>
              </a:rPr>
              <a:pPr/>
              <a:t>11/1/2017</a:t>
            </a:fld>
            <a:endParaRPr lang="en-US" dirty="0"/>
          </a:p>
        </p:txBody>
      </p:sp>
      <p:sp>
        <p:nvSpPr>
          <p:cNvPr id="7" name="Rectangle 6"/>
          <p:cNvSpPr>
            <a:spLocks noGrp="1"/>
          </p:cNvSpPr>
          <p:nvPr>
            <p:ph type="sldNum" sz="quarter" idx="19"/>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Drag picture to placeholder or click icon to add</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Drag picture to placeholder or click icon to add</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11/1/2017</a:t>
            </a:fld>
            <a:endParaRPr lang="en-US" dirty="0"/>
          </a:p>
        </p:txBody>
      </p:sp>
      <p:sp>
        <p:nvSpPr>
          <p:cNvPr id="7" name="Rectangle 6"/>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Drag picture to placeholder or click icon to add</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8" name="Rectangle 7"/>
          <p:cNvSpPr>
            <a:spLocks noGrp="1"/>
          </p:cNvSpPr>
          <p:nvPr>
            <p:ph type="dt" sz="half" idx="16"/>
          </p:nvPr>
        </p:nvSpPr>
        <p:spPr/>
        <p:txBody>
          <a:bodyPr/>
          <a:lstStyle/>
          <a:p>
            <a:fld id="{F30C84A2-23CF-44F5-B813-5187ED5C7D1C}" type="datetimeFigureOut">
              <a:rPr lang="en-US" sz="1200" smtClean="0">
                <a:solidFill>
                  <a:schemeClr val="tx2"/>
                </a:solidFill>
              </a:rPr>
              <a:pPr/>
              <a:t>11/1/2017</a:t>
            </a:fld>
            <a:endParaRPr lang="en-US" dirty="0"/>
          </a:p>
        </p:txBody>
      </p:sp>
      <p:sp>
        <p:nvSpPr>
          <p:cNvPr id="9" name="Rectangle 8"/>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r>
              <a:rPr lang="en-US" noProof="1"/>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11/1/2017</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fade/>
  </p:transition>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endParaRPr lang="en-US" dirty="0"/>
          </a:p>
        </p:txBody>
      </p:sp>
      <p:sp>
        <p:nvSpPr>
          <p:cNvPr id="5" name="Title 4"/>
          <p:cNvSpPr>
            <a:spLocks noGrp="1"/>
          </p:cNvSpPr>
          <p:nvPr>
            <p:ph type="title"/>
          </p:nvPr>
        </p:nvSpPr>
        <p:spPr>
          <a:xfrm>
            <a:off x="228600" y="3048000"/>
            <a:ext cx="7239000" cy="1828800"/>
          </a:xfrm>
        </p:spPr>
        <p:txBody>
          <a:bodyPr>
            <a:normAutofit/>
          </a:bodyPr>
          <a:lstStyle/>
          <a:p>
            <a:pPr algn="l"/>
            <a:r>
              <a:rPr lang="en-US" sz="5600" b="0" dirty="0" err="1"/>
              <a:t>martes</a:t>
            </a:r>
            <a:r>
              <a:rPr lang="en-US" sz="5600" b="0" dirty="0"/>
              <a:t> </a:t>
            </a:r>
            <a:r>
              <a:rPr lang="en-US" sz="5600" b="0" dirty="0" err="1"/>
              <a:t>trece</a:t>
            </a:r>
            <a:endParaRPr lang="en-US" sz="5600" b="0" dirty="0"/>
          </a:p>
        </p:txBody>
      </p:sp>
      <p:pic>
        <p:nvPicPr>
          <p:cNvPr id="4" name="Picture 3"/>
          <p:cNvPicPr>
            <a:picLocks noChangeAspect="1"/>
          </p:cNvPicPr>
          <p:nvPr/>
        </p:nvPicPr>
        <p:blipFill>
          <a:blip r:embed="rId3"/>
          <a:stretch>
            <a:fillRect/>
          </a:stretch>
        </p:blipFill>
        <p:spPr>
          <a:xfrm>
            <a:off x="4648200" y="533400"/>
            <a:ext cx="3975100" cy="2247900"/>
          </a:xfrm>
          <a:prstGeom prst="rect">
            <a:avLst/>
          </a:prstGeom>
        </p:spPr>
      </p:pic>
      <p:pic>
        <p:nvPicPr>
          <p:cNvPr id="6" name="Picture 5"/>
          <p:cNvPicPr>
            <a:picLocks noChangeAspect="1"/>
          </p:cNvPicPr>
          <p:nvPr/>
        </p:nvPicPr>
        <p:blipFill>
          <a:blip r:embed="rId4"/>
          <a:stretch>
            <a:fillRect/>
          </a:stretch>
        </p:blipFill>
        <p:spPr>
          <a:xfrm>
            <a:off x="0" y="5105399"/>
            <a:ext cx="9067800" cy="1741055"/>
          </a:xfrm>
          <a:prstGeom prst="rect">
            <a:avLst/>
          </a:prstGeom>
        </p:spPr>
      </p:pic>
      <p:pic>
        <p:nvPicPr>
          <p:cNvPr id="7" name="Picture 6"/>
          <p:cNvPicPr>
            <a:picLocks noChangeAspect="1"/>
          </p:cNvPicPr>
          <p:nvPr/>
        </p:nvPicPr>
        <p:blipFill>
          <a:blip r:embed="rId5"/>
          <a:stretch>
            <a:fillRect/>
          </a:stretch>
        </p:blipFill>
        <p:spPr>
          <a:xfrm>
            <a:off x="76200" y="76200"/>
            <a:ext cx="3429000" cy="2743200"/>
          </a:xfrm>
          <a:prstGeom prst="rect">
            <a:avLst/>
          </a:prstGeom>
        </p:spPr>
      </p:pic>
    </p:spTree>
    <p:extLst>
      <p:ext uri="{BB962C8B-B14F-4D97-AF65-F5344CB8AC3E}">
        <p14:creationId xmlns:p14="http://schemas.microsoft.com/office/powerpoint/2010/main" val="229001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57800" y="3124200"/>
            <a:ext cx="3505200" cy="3429000"/>
          </a:xfrm>
        </p:spPr>
        <p:txBody>
          <a:bodyPr/>
          <a:lstStyle/>
          <a:p>
            <a:r>
              <a:rPr lang="en-US" dirty="0"/>
              <a:t>En </a:t>
            </a:r>
            <a:r>
              <a:rPr lang="en-US" dirty="0" err="1"/>
              <a:t>las</a:t>
            </a:r>
            <a:r>
              <a:rPr lang="en-US" dirty="0"/>
              <a:t> </a:t>
            </a:r>
            <a:r>
              <a:rPr lang="en-US" dirty="0" err="1"/>
              <a:t>naciones</a:t>
            </a:r>
            <a:r>
              <a:rPr lang="en-US" dirty="0"/>
              <a:t> </a:t>
            </a:r>
            <a:r>
              <a:rPr lang="en-US" dirty="0" err="1"/>
              <a:t>hispanas</a:t>
            </a:r>
            <a:r>
              <a:rPr lang="en-US" dirty="0"/>
              <a:t>, el </a:t>
            </a:r>
            <a:r>
              <a:rPr lang="en-US" dirty="0" err="1"/>
              <a:t>martes</a:t>
            </a:r>
            <a:r>
              <a:rPr lang="en-US" dirty="0"/>
              <a:t> se </a:t>
            </a:r>
            <a:r>
              <a:rPr lang="en-US" dirty="0" err="1"/>
              <a:t>considera</a:t>
            </a:r>
            <a:r>
              <a:rPr lang="en-US" dirty="0"/>
              <a:t> un </a:t>
            </a:r>
            <a:r>
              <a:rPr lang="en-US" dirty="0" err="1"/>
              <a:t>día</a:t>
            </a:r>
            <a:r>
              <a:rPr lang="en-US" dirty="0"/>
              <a:t> de mala </a:t>
            </a:r>
            <a:r>
              <a:rPr lang="en-US" dirty="0" err="1"/>
              <a:t>suerte</a:t>
            </a:r>
            <a:r>
              <a:rPr lang="en-US" dirty="0"/>
              <a:t> (“mala”  </a:t>
            </a:r>
            <a:r>
              <a:rPr lang="en-US" dirty="0" err="1"/>
              <a:t>es</a:t>
            </a:r>
            <a:r>
              <a:rPr lang="en-US" dirty="0"/>
              <a:t> </a:t>
            </a:r>
            <a:r>
              <a:rPr lang="en-US" dirty="0" err="1"/>
              <a:t>antónimo</a:t>
            </a:r>
            <a:r>
              <a:rPr lang="en-US" dirty="0"/>
              <a:t> de “</a:t>
            </a:r>
            <a:r>
              <a:rPr lang="en-US" dirty="0" err="1"/>
              <a:t>buena</a:t>
            </a:r>
            <a:r>
              <a:rPr lang="en-US" dirty="0"/>
              <a:t>”). El </a:t>
            </a:r>
            <a:r>
              <a:rPr lang="en-US" dirty="0" err="1"/>
              <a:t>origen</a:t>
            </a:r>
            <a:r>
              <a:rPr lang="en-US" dirty="0"/>
              <a:t> de la </a:t>
            </a:r>
            <a:r>
              <a:rPr lang="en-US" dirty="0" err="1"/>
              <a:t>palabra</a:t>
            </a:r>
            <a:r>
              <a:rPr lang="en-US" dirty="0"/>
              <a:t> </a:t>
            </a:r>
            <a:r>
              <a:rPr lang="en-US" dirty="0" err="1"/>
              <a:t>es</a:t>
            </a:r>
            <a:r>
              <a:rPr lang="en-US" dirty="0"/>
              <a:t> “</a:t>
            </a:r>
            <a:r>
              <a:rPr lang="en-US" dirty="0" err="1"/>
              <a:t>Marte</a:t>
            </a:r>
            <a:r>
              <a:rPr lang="en-US" dirty="0"/>
              <a:t>” el </a:t>
            </a:r>
            <a:r>
              <a:rPr lang="en-US" dirty="0" err="1"/>
              <a:t>dios</a:t>
            </a:r>
            <a:r>
              <a:rPr lang="en-US" dirty="0"/>
              <a:t> </a:t>
            </a:r>
            <a:r>
              <a:rPr lang="en-US" dirty="0" err="1"/>
              <a:t>romano</a:t>
            </a:r>
            <a:r>
              <a:rPr lang="en-US" dirty="0"/>
              <a:t> de la </a:t>
            </a:r>
            <a:r>
              <a:rPr lang="en-US" dirty="0" err="1"/>
              <a:t>guerra</a:t>
            </a:r>
            <a:r>
              <a:rPr lang="en-US" dirty="0"/>
              <a:t> (</a:t>
            </a:r>
            <a:r>
              <a:rPr lang="en-US" dirty="0" err="1"/>
              <a:t>guerra</a:t>
            </a:r>
            <a:r>
              <a:rPr lang="en-US" dirty="0"/>
              <a:t> = </a:t>
            </a:r>
            <a:r>
              <a:rPr lang="en-US" dirty="0" err="1"/>
              <a:t>una</a:t>
            </a:r>
            <a:r>
              <a:rPr lang="en-US" dirty="0"/>
              <a:t> </a:t>
            </a:r>
            <a:r>
              <a:rPr lang="en-US" dirty="0" err="1"/>
              <a:t>serie</a:t>
            </a:r>
            <a:r>
              <a:rPr lang="en-US" dirty="0"/>
              <a:t> de </a:t>
            </a:r>
            <a:r>
              <a:rPr lang="en-US" dirty="0" err="1"/>
              <a:t>conflictos</a:t>
            </a:r>
            <a:r>
              <a:rPr lang="en-US" dirty="0"/>
              <a:t> </a:t>
            </a:r>
            <a:r>
              <a:rPr lang="en-US" dirty="0" err="1"/>
              <a:t>militares</a:t>
            </a:r>
            <a:r>
              <a:rPr lang="en-US" dirty="0"/>
              <a:t>). ¡</a:t>
            </a:r>
            <a:r>
              <a:rPr lang="en-US" dirty="0" err="1"/>
              <a:t>En</a:t>
            </a:r>
            <a:r>
              <a:rPr lang="en-US" dirty="0"/>
              <a:t> las </a:t>
            </a:r>
            <a:r>
              <a:rPr lang="en-US" dirty="0" err="1"/>
              <a:t>naciones</a:t>
            </a:r>
            <a:r>
              <a:rPr lang="en-US" dirty="0"/>
              <a:t> </a:t>
            </a:r>
            <a:r>
              <a:rPr lang="en-US" dirty="0" err="1"/>
              <a:t>hispanas</a:t>
            </a:r>
            <a:r>
              <a:rPr lang="en-US" dirty="0"/>
              <a:t>, “</a:t>
            </a:r>
            <a:r>
              <a:rPr lang="en-US" dirty="0" err="1"/>
              <a:t>martes</a:t>
            </a:r>
            <a:r>
              <a:rPr lang="en-US" dirty="0"/>
              <a:t> </a:t>
            </a:r>
            <a:r>
              <a:rPr lang="en-US" dirty="0" err="1"/>
              <a:t>trece</a:t>
            </a:r>
            <a:r>
              <a:rPr lang="en-US" dirty="0"/>
              <a:t>” (13) </a:t>
            </a:r>
            <a:r>
              <a:rPr lang="en-US" dirty="0" err="1"/>
              <a:t>es</a:t>
            </a:r>
            <a:r>
              <a:rPr lang="en-US" dirty="0"/>
              <a:t> </a:t>
            </a:r>
            <a:r>
              <a:rPr lang="en-US" dirty="0" err="1"/>
              <a:t>equivalente</a:t>
            </a:r>
            <a:r>
              <a:rPr lang="en-US" dirty="0"/>
              <a:t> a “</a:t>
            </a:r>
            <a:r>
              <a:rPr lang="en-US" dirty="0" err="1"/>
              <a:t>viernes</a:t>
            </a:r>
            <a:r>
              <a:rPr lang="en-US" dirty="0"/>
              <a:t> </a:t>
            </a:r>
            <a:r>
              <a:rPr lang="en-US" dirty="0" err="1"/>
              <a:t>trece</a:t>
            </a:r>
            <a:r>
              <a:rPr lang="en-US" dirty="0"/>
              <a:t>” en los </a:t>
            </a:r>
            <a:r>
              <a:rPr lang="en-US" dirty="0" err="1"/>
              <a:t>Estados</a:t>
            </a:r>
            <a:r>
              <a:rPr lang="en-US" dirty="0"/>
              <a:t> </a:t>
            </a:r>
            <a:r>
              <a:rPr lang="en-US" dirty="0" err="1"/>
              <a:t>Unidos</a:t>
            </a:r>
            <a:r>
              <a:rPr lang="en-US" dirty="0"/>
              <a:t>.</a:t>
            </a:r>
          </a:p>
        </p:txBody>
      </p:sp>
      <p:pic>
        <p:nvPicPr>
          <p:cNvPr id="8" name="Picture Placeholder 7"/>
          <p:cNvPicPr>
            <a:picLocks noGrp="1" noChangeAspect="1"/>
          </p:cNvPicPr>
          <p:nvPr>
            <p:ph type="pic" sz="quarter" idx="10"/>
          </p:nvPr>
        </p:nvPicPr>
        <p:blipFill>
          <a:blip r:embed="rId2"/>
          <a:srcRect l="12410" r="12410"/>
          <a:stretch>
            <a:fillRect/>
          </a:stretch>
        </p:blipFill>
        <p:spPr>
          <a:xfrm>
            <a:off x="381000" y="0"/>
            <a:ext cx="3124200" cy="3810000"/>
          </a:xfrm>
        </p:spPr>
      </p:pic>
      <p:pic>
        <p:nvPicPr>
          <p:cNvPr id="9" name="Picture 8"/>
          <p:cNvPicPr>
            <a:picLocks noChangeAspect="1"/>
          </p:cNvPicPr>
          <p:nvPr/>
        </p:nvPicPr>
        <p:blipFill>
          <a:blip r:embed="rId3"/>
          <a:stretch>
            <a:fillRect/>
          </a:stretch>
        </p:blipFill>
        <p:spPr>
          <a:xfrm>
            <a:off x="685800" y="3962400"/>
            <a:ext cx="4336815" cy="2743200"/>
          </a:xfrm>
          <a:prstGeom prst="rect">
            <a:avLst/>
          </a:prstGeom>
        </p:spPr>
      </p:pic>
      <p:pic>
        <p:nvPicPr>
          <p:cNvPr id="10" name="Picture 9"/>
          <p:cNvPicPr>
            <a:picLocks noChangeAspect="1"/>
          </p:cNvPicPr>
          <p:nvPr/>
        </p:nvPicPr>
        <p:blipFill>
          <a:blip r:embed="rId4"/>
          <a:stretch>
            <a:fillRect/>
          </a:stretch>
        </p:blipFill>
        <p:spPr>
          <a:xfrm>
            <a:off x="4114800" y="152400"/>
            <a:ext cx="2959100" cy="2819400"/>
          </a:xfrm>
          <a:prstGeom prst="rect">
            <a:avLst/>
          </a:prstGeom>
        </p:spPr>
      </p:pic>
    </p:spTree>
    <p:extLst>
      <p:ext uri="{BB962C8B-B14F-4D97-AF65-F5344CB8AC3E}">
        <p14:creationId xmlns:p14="http://schemas.microsoft.com/office/powerpoint/2010/main" val="1821187395"/>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133</Words>
  <Application>Microsoft Office PowerPoint</Application>
  <PresentationFormat>On-screen Show (4:3)</PresentationFormat>
  <Paragraphs>6</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Schoolbook</vt:lpstr>
      <vt:lpstr>Classic Photo Album</vt:lpstr>
      <vt:lpstr>martes trece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2017-11-02T03:18:55Z</dcterms:modified>
</cp:coreProperties>
</file>