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26" r:id="rId2"/>
    <p:sldId id="325" r:id="rId3"/>
    <p:sldId id="327" r:id="rId4"/>
    <p:sldId id="3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7C1F-DAEB-40F9-9E67-663907F68B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DEE-FC2D-43CD-B7AB-BFA2C971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FF87-70E4-441B-98CA-87B042BE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C1D6-F280-412D-A0F5-66E978E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7C2A-038A-49E6-9ADA-5E87156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9526-824B-48BD-8155-F13D1BDE3148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059A-139F-4A5D-98F0-10FF6AC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A8B-70D9-465D-95DB-DF6E5A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0678-C3C8-4AF3-8B0A-5A8694F7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1AB2-B350-4178-9639-50FD6A6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9B86-D5E4-4ACA-8B70-9C16E250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B2AC-C011-4CF8-8150-C60855E7390A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1E30-A65B-4E53-B73C-81EFC12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6394-AAC2-4F25-A3D4-31C128E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93D35-23FA-4487-ACC8-0758925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D4D8-926F-4A99-8F88-FEB2F0D4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6DFB-6184-43D2-B19F-7B2649A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597B-9EC8-4FEA-BAFE-FA1B0A236726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0844-E10B-4D7F-BA0B-67117B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FE33-BF78-4EB6-903C-B2F5571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E15-E2F9-4E56-B1A3-E17AD98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98A-ACF3-443F-84E9-FF2E5C4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5C5A-2FA6-414E-A996-F434307F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D1B6-2ADA-4049-8ACB-F5D647E6B9FA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3728-56C4-45B2-A66A-5351202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3D69-5B09-4160-97E5-FC8B798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2B1-1E46-441C-BC2F-1A8CC4C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36B-CF95-4570-BDFE-051B292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7839-AF57-4C3E-BDCE-1DC2B254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CCD-ED81-465B-940C-9821DBE96C53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88E0-E5CD-4D8A-B51F-9957AD58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0707-6F67-48DF-A1E6-F69A68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D5A-E68E-426B-BE43-B567760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AF80-E9E6-490C-8594-C93985DCD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345-62C4-491B-9E34-985A3547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7990-FE72-420E-B1A0-BBB2BF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E6B6-CA8B-4DA9-AA8C-17425D8B5B0B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91E3-3149-47FF-8F45-6A5494FB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2CC1F-AE06-4748-B793-0006C356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D33-0225-4B34-BD9B-E8BCFA49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565-9DC2-4CA5-8328-F5EF32E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216B-B029-40B1-B0F3-9CF5E9C0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AAA2F-7B37-4855-8DBF-C5CD152F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246C-6874-43ED-915E-EC7C2F1A7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2E713-8A14-43F1-B602-4DC7919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7AA7-AE41-4F8A-8649-FA7ED4CEB05B}" type="datetime1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F670-159E-4FF5-A588-4BB53C4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8BD9-AC3B-46F3-9ABE-A966D83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3C5-7A2D-47FE-8506-70D3551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518A4-B83F-4666-98F1-E5E64D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A432-DC3E-4A3E-9ED9-E4286F6D4A41}" type="datetime1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DBD4B-6AE2-4BFE-BACB-35DC9C2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1359-0DC7-4CC5-96EC-2B00188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5C0-6172-443A-8550-C5AEF7F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B1EF-69C8-4878-B294-A973BF030CD7}" type="datetime1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8EA70-563E-4D6A-A695-A2304EB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89-CFE8-4BF6-89F5-95BC2AA2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2E7-FB66-4BED-8606-109B336C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E5BE-8F7E-4480-91CE-AA29B6C4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8E91-C3D4-44B0-ABB7-71919CEEF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57C33-194F-44C0-A02B-0632CEE4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8777-8DB5-4654-99B1-62D5E55ADDF6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A824E-1682-4514-AE10-C3E06E6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AD1A-B453-454F-8889-892A57E3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8A7-250D-4B4B-999A-D7CC29AA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E8CC-0793-43E3-B20A-9AB255F03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34B2-3A1E-412B-ACBC-C199C52F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782-E225-4C90-B25D-DCC8E92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F2F-6BEB-4DE4-B1E1-E14382F4048B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7DA6-0B62-44AF-A1A8-AEC7F9C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DFE0-5D76-4343-8888-E64C7C2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1B0-B7BE-4B8A-8078-DD53948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96EE-AFD6-4F25-A091-CA50D28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C83B-C661-4797-8896-381D9495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924B-D22E-4D4F-8ED0-9EB2F10B33DD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95B-3212-422D-9E0E-4A8630FC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Training Module 1.0 CBEA Program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9251-FC05-4797-981D-496E3E1F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B516F-A10A-42CB-BB88-23E41B7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1.0 CBEA Program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D900-BEA7-4F91-B6E7-01FB8CE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9F3-BFDB-466C-842E-3B1EA1A9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777083"/>
            <a:ext cx="2128838" cy="70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8B25-85FC-44BF-AE2B-C1D5784F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3" y="2538255"/>
            <a:ext cx="2964913" cy="112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15C69-7914-4553-A27F-AF844945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33" y="4992156"/>
            <a:ext cx="2071741" cy="7523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0DA46-BE8A-4FA6-9BD7-10EC97520CAC}"/>
              </a:ext>
            </a:extLst>
          </p:cNvPr>
          <p:cNvCxnSpPr>
            <a:cxnSpLocks/>
          </p:cNvCxnSpPr>
          <p:nvPr/>
        </p:nvCxnSpPr>
        <p:spPr>
          <a:xfrm>
            <a:off x="4170185" y="447675"/>
            <a:ext cx="1" cy="5343576"/>
          </a:xfrm>
          <a:prstGeom prst="line">
            <a:avLst/>
          </a:prstGeom>
          <a:ln w="635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5496C2-BEF2-4301-B122-7457332E2E7B}"/>
              </a:ext>
            </a:extLst>
          </p:cNvPr>
          <p:cNvSpPr txBox="1"/>
          <p:nvPr/>
        </p:nvSpPr>
        <p:spPr>
          <a:xfrm>
            <a:off x="4869531" y="1486696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Commercial Buildings Energy Assessment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8012C-83B4-4378-B4BD-19E11FC6A904}"/>
              </a:ext>
            </a:extLst>
          </p:cNvPr>
          <p:cNvSpPr txBox="1"/>
          <p:nvPr/>
        </p:nvSpPr>
        <p:spPr>
          <a:xfrm>
            <a:off x="5035885" y="4842560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Training Module 1.0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Introduction to US Dept of Energy-Oregon State University and Lane Community College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CBEA Program</a:t>
            </a:r>
          </a:p>
        </p:txBody>
      </p:sp>
    </p:spTree>
    <p:extLst>
      <p:ext uri="{BB962C8B-B14F-4D97-AF65-F5344CB8AC3E}">
        <p14:creationId xmlns:p14="http://schemas.microsoft.com/office/powerpoint/2010/main" val="317914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1.0 CBEA Program Introduction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IAC Background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7EAFF-7044-4F16-98CF-596CB799E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294" y="1303762"/>
            <a:ext cx="5922627" cy="2588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8E8F7A-606A-4C43-923F-987F27435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741" y="4174743"/>
            <a:ext cx="5654180" cy="18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1.0 CBEA Program Introduction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082720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CBEA Program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972485" y="1267508"/>
            <a:ext cx="107039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AEE220-8FC1-49D0-9F5F-41FCD19DF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85" y="3006148"/>
            <a:ext cx="4544711" cy="19295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0487EE-C9B8-49A7-B6D6-8D0A4D3E5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376" y="2623988"/>
            <a:ext cx="3864438" cy="1899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EF75BF-7FF1-4778-B86B-3ADB23A5D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505" y="4638681"/>
            <a:ext cx="3981145" cy="1602222"/>
          </a:xfrm>
          <a:prstGeom prst="rect">
            <a:avLst/>
          </a:prstGeom>
        </p:spPr>
      </p:pic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515A9F6E-67ED-4D6A-B873-C087A3450521}"/>
              </a:ext>
            </a:extLst>
          </p:cNvPr>
          <p:cNvSpPr/>
          <p:nvPr/>
        </p:nvSpPr>
        <p:spPr>
          <a:xfrm>
            <a:off x="5377344" y="3720813"/>
            <a:ext cx="1521032" cy="3332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089358-0685-400D-8A2E-4DBBE26C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38" y="1601611"/>
            <a:ext cx="1659444" cy="6305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0CE43F-CA90-4A6A-940D-7FB0FED46C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551" y="1598331"/>
            <a:ext cx="1827153" cy="6635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6F011E-6780-48ED-B6D8-9B158C8258AD}"/>
              </a:ext>
            </a:extLst>
          </p:cNvPr>
          <p:cNvSpPr txBox="1"/>
          <p:nvPr/>
        </p:nvSpPr>
        <p:spPr>
          <a:xfrm>
            <a:off x="920853" y="2249841"/>
            <a:ext cx="383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OSU Industrial Assessment Center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2924C7-CEBF-4444-9B87-A5625D4AF34A}"/>
              </a:ext>
            </a:extLst>
          </p:cNvPr>
          <p:cNvSpPr txBox="1"/>
          <p:nvPr/>
        </p:nvSpPr>
        <p:spPr>
          <a:xfrm>
            <a:off x="6925481" y="2223366"/>
            <a:ext cx="383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Management Program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245AF3-3977-4E41-9029-CF70D21AEB3B}"/>
              </a:ext>
            </a:extLst>
          </p:cNvPr>
          <p:cNvSpPr txBox="1"/>
          <p:nvPr/>
        </p:nvSpPr>
        <p:spPr>
          <a:xfrm>
            <a:off x="3418100" y="1952162"/>
            <a:ext cx="213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9F12D5-39D4-4810-BC51-E5125FD370F5}"/>
              </a:ext>
            </a:extLst>
          </p:cNvPr>
          <p:cNvSpPr txBox="1"/>
          <p:nvPr/>
        </p:nvSpPr>
        <p:spPr>
          <a:xfrm>
            <a:off x="9849238" y="2213527"/>
            <a:ext cx="213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37422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1.0 CBEA Program Introduction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082720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CBEA Program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972485" y="1267508"/>
            <a:ext cx="10703906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9F12D5-39D4-4810-BC51-E5125FD370F5}"/>
              </a:ext>
            </a:extLst>
          </p:cNvPr>
          <p:cNvSpPr txBox="1"/>
          <p:nvPr/>
        </p:nvSpPr>
        <p:spPr>
          <a:xfrm>
            <a:off x="419450" y="1447622"/>
            <a:ext cx="115843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 2: Commercial Buildings Energy Assessments</a:t>
            </a:r>
          </a:p>
          <a:p>
            <a:endParaRPr lang="en-US" dirty="0"/>
          </a:p>
          <a:p>
            <a:r>
              <a:rPr lang="en-US" dirty="0"/>
              <a:t>Pilot Program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the workforce of building efficiency professionals.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Launch a pilot program and create opportunities for more diverse applicants.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 with building efficiency students from community colleges and technical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students in conducting assessments of existing small to medium commercial buildings (under 100,000 sq. 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facilities located in disadvantaged communities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0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135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Marinello</dc:creator>
  <cp:lastModifiedBy>Suzanne Marinello</cp:lastModifiedBy>
  <cp:revision>7</cp:revision>
  <dcterms:created xsi:type="dcterms:W3CDTF">2021-10-15T13:13:21Z</dcterms:created>
  <dcterms:modified xsi:type="dcterms:W3CDTF">2021-11-04T17:00:46Z</dcterms:modified>
</cp:coreProperties>
</file>