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52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75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2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8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2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16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24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0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46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0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85A97-0A50-4BA0-8C88-881F42D18CBF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1D325-D921-4FA1-9806-62031A8CC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0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Using density </a:t>
            </a:r>
            <a:br>
              <a:rPr lang="en-US" dirty="0" smtClean="0"/>
            </a:br>
            <a:r>
              <a:rPr lang="en-US" dirty="0" smtClean="0"/>
              <a:t>to ID glass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piece of glass with a mass of 7.89 grams was recovered from a crime scene.  When submerged in a graduated cylinder, the volume of water rose from 24.0 mL to 27.5 </a:t>
            </a:r>
            <a:r>
              <a:rPr lang="en-US" dirty="0" err="1" smtClean="0"/>
              <a:t>mL.</a:t>
            </a:r>
            <a:r>
              <a:rPr lang="en-US" dirty="0" smtClean="0"/>
              <a:t>  What is the density of the glass?  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40813449"/>
              </p:ext>
            </p:extLst>
          </p:nvPr>
        </p:nvGraphicFramePr>
        <p:xfrm>
          <a:off x="4495800" y="228600"/>
          <a:ext cx="4038600" cy="626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9144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Glass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Density (g/mL)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Refractive Index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Alkali barium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Alkali barium (optical)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Alkali barium borosilicate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1.484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Alkali borosilicate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1.486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Alkali strontium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Alkali zinc borosilicate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Borosilicate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Pyrex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Lead </a:t>
                      </a:r>
                      <a:r>
                        <a:rPr lang="en-US" dirty="0" smtClean="0"/>
                        <a:t>borosilicate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Potash </a:t>
                      </a:r>
                      <a:r>
                        <a:rPr lang="en-US" dirty="0" smtClean="0"/>
                        <a:t>borosilicate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1.465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Potash soda lead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Soda </a:t>
                      </a:r>
                      <a:r>
                        <a:rPr lang="en-US" dirty="0" smtClean="0"/>
                        <a:t>borosilicate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Soda-lime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TaylorB\AppData\Local\Microsoft\Windows\Temporary Internet Files\Content.IE5\KH83YK3X\MC9003704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486400"/>
            <a:ext cx="1426830" cy="149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712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110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Using density  to ID glass</vt:lpstr>
    </vt:vector>
  </TitlesOfParts>
  <Company>Lane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density  to ID glass</dc:title>
  <dc:creator>Science Division</dc:creator>
  <cp:lastModifiedBy>Science Division</cp:lastModifiedBy>
  <cp:revision>1</cp:revision>
  <dcterms:created xsi:type="dcterms:W3CDTF">2014-04-09T18:24:54Z</dcterms:created>
  <dcterms:modified xsi:type="dcterms:W3CDTF">2014-04-09T18:34:06Z</dcterms:modified>
</cp:coreProperties>
</file>