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y="6858000" cx="9144000"/>
  <p:notesSz cx="6858000" cy="9144000"/>
  <p:embeddedFontLst>
    <p:embeddedFont>
      <p:font typeface="Book Antiqua"/>
      <p:regular r:id="rId30"/>
      <p:bold r:id="rId31"/>
      <p:italic r:id="rId32"/>
      <p:boldItalic r:id="rId3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font" Target="fonts/BookAntiqua-bold.fntdata"/><Relationship Id="rId30" Type="http://schemas.openxmlformats.org/officeDocument/2006/relationships/font" Target="fonts/BookAntiqua-regular.fntdata"/><Relationship Id="rId11" Type="http://schemas.openxmlformats.org/officeDocument/2006/relationships/slide" Target="slides/slide7.xml"/><Relationship Id="rId33" Type="http://schemas.openxmlformats.org/officeDocument/2006/relationships/font" Target="fonts/BookAntiqua-boldItalic.fntdata"/><Relationship Id="rId10" Type="http://schemas.openxmlformats.org/officeDocument/2006/relationships/slide" Target="slides/slide6.xml"/><Relationship Id="rId32" Type="http://schemas.openxmlformats.org/officeDocument/2006/relationships/font" Target="fonts/BookAntiqua-italic.fntdata"/><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t" bIns="91425" lIns="91425" rIns="91425" tIns="91425"/>
          <a:lstStyle>
            <a:lvl1pPr indent="0" lvl="0" marL="0" marR="0" rtl="0" algn="l">
              <a:spcBef>
                <a:spcPts val="0"/>
              </a:spcBef>
              <a:buNone/>
              <a:defRPr b="0" i="0" sz="1800" u="none" cap="none" strike="noStrike"/>
            </a:lvl1pPr>
            <a:lvl2pPr indent="0" lvl="1" marL="457200" marR="0" rtl="0" algn="l">
              <a:spcBef>
                <a:spcPts val="0"/>
              </a:spcBef>
              <a:buNone/>
              <a:defRPr b="0" i="0" sz="1800" u="none" cap="none" strike="noStrike"/>
            </a:lvl2pPr>
            <a:lvl3pPr indent="0" lvl="2" marL="914400" marR="0" rtl="0" algn="l">
              <a:spcBef>
                <a:spcPts val="0"/>
              </a:spcBef>
              <a:buNone/>
              <a:defRPr b="0" i="0" sz="1800" u="none" cap="none" strike="noStrike"/>
            </a:lvl3pPr>
            <a:lvl4pPr indent="0" lvl="3" marL="1371600" marR="0" rtl="0" algn="l">
              <a:spcBef>
                <a:spcPts val="0"/>
              </a:spcBef>
              <a:buNone/>
              <a:defRPr b="0" i="0" sz="1800" u="none" cap="none" strike="noStrike"/>
            </a:lvl4pPr>
            <a:lvl5pPr indent="0" lvl="4" marL="1828800" marR="0" rtl="0" algn="l">
              <a:spcBef>
                <a:spcPts val="0"/>
              </a:spcBef>
              <a:buNone/>
              <a:defRPr b="0" i="0" sz="1800" u="none" cap="none" strike="noStrike"/>
            </a:lvl5pPr>
            <a:lvl6pPr indent="0" lvl="5" marL="2286000" marR="0" rtl="0" algn="l">
              <a:spcBef>
                <a:spcPts val="0"/>
              </a:spcBef>
              <a:buNone/>
              <a:defRPr b="0" i="0" sz="1800" u="none" cap="none" strike="noStrike"/>
            </a:lvl6pPr>
            <a:lvl7pPr indent="0" lvl="6" marL="2743200" marR="0" rtl="0" algn="l">
              <a:spcBef>
                <a:spcPts val="0"/>
              </a:spcBef>
              <a:buNone/>
              <a:defRPr b="0" i="0" sz="1800" u="none" cap="none" strike="noStrike"/>
            </a:lvl7pPr>
            <a:lvl8pPr indent="0" lvl="7" marL="3200400" marR="0" rtl="0" algn="l">
              <a:spcBef>
                <a:spcPts val="0"/>
              </a:spcBef>
              <a:buNone/>
              <a:defRPr b="0" i="0" sz="1800" u="none" cap="none" strike="noStrike"/>
            </a:lvl8pPr>
            <a:lvl9pPr indent="0" lvl="8" marL="3657600" marR="0" rtl="0" algn="l">
              <a:spcBef>
                <a:spcPts val="0"/>
              </a:spcBef>
              <a:buNone/>
              <a:defRPr b="0" i="0" sz="1800" u="none" cap="none" strike="noStrike"/>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rgbClr val="000000"/>
                </a:solidFill>
                <a:latin typeface="Times New Roman"/>
                <a:ea typeface="Times New Roman"/>
                <a:cs typeface="Times New Roman"/>
                <a:sym typeface="Times New Roman"/>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This presentation is designed for students in grades 4-6. It will help them to understand how they need to use their background knowledge (schema) to make inferences. For more on helping students to make inferences, look at The Forest AND the Trees: Helping Students to Identify Important Details in Texts and Tests by Emily Kissner.</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9" name="Shape 169"/>
        <p:cNvGrpSpPr/>
        <p:nvPr/>
      </p:nvGrpSpPr>
      <p:grpSpPr>
        <a:xfrm>
          <a:off x="0" y="0"/>
          <a:ext cx="0" cy="0"/>
          <a:chOff x="0" y="0"/>
          <a:chExt cx="0" cy="0"/>
        </a:xfrm>
      </p:grpSpPr>
      <p:sp>
        <p:nvSpPr>
          <p:cNvPr id="170" name="Shape 170"/>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171" name="Shape 17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2" name="Shape 172"/>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7" name="Shape 177"/>
        <p:cNvGrpSpPr/>
        <p:nvPr/>
      </p:nvGrpSpPr>
      <p:grpSpPr>
        <a:xfrm>
          <a:off x="0" y="0"/>
          <a:ext cx="0" cy="0"/>
          <a:chOff x="0" y="0"/>
          <a:chExt cx="0" cy="0"/>
        </a:xfrm>
      </p:grpSpPr>
      <p:sp>
        <p:nvSpPr>
          <p:cNvPr id="178" name="Shape 178"/>
          <p:cNvSpPr txBox="1"/>
          <p:nvPr>
            <p:ph idx="1" type="body"/>
          </p:nvPr>
        </p:nvSpPr>
        <p:spPr>
          <a:xfrm>
            <a:off x="914400" y="4343400"/>
            <a:ext cx="5029199" cy="4114800"/>
          </a:xfrm>
          <a:prstGeom prst="rect">
            <a:avLst/>
          </a:prstGeom>
        </p:spPr>
        <p:txBody>
          <a:bodyPr anchorCtr="0" anchor="t" bIns="91425" lIns="91425" rIns="91425" tIns="91425">
            <a:noAutofit/>
          </a:bodyPr>
          <a:lstStyle/>
          <a:p>
            <a:pPr lvl="0">
              <a:spcBef>
                <a:spcPts val="0"/>
              </a:spcBef>
              <a:buNone/>
            </a:pPr>
            <a:r>
              <a:t/>
            </a:r>
            <a:endParaRPr/>
          </a:p>
        </p:txBody>
      </p:sp>
      <p:sp>
        <p:nvSpPr>
          <p:cNvPr id="179" name="Shape 17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4" name="Shape 184"/>
        <p:cNvGrpSpPr/>
        <p:nvPr/>
      </p:nvGrpSpPr>
      <p:grpSpPr>
        <a:xfrm>
          <a:off x="0" y="0"/>
          <a:ext cx="0" cy="0"/>
          <a:chOff x="0" y="0"/>
          <a:chExt cx="0" cy="0"/>
        </a:xfrm>
      </p:grpSpPr>
      <p:sp>
        <p:nvSpPr>
          <p:cNvPr id="185" name="Shape 185"/>
          <p:cNvSpPr txBox="1"/>
          <p:nvPr>
            <p:ph idx="1" type="body"/>
          </p:nvPr>
        </p:nvSpPr>
        <p:spPr>
          <a:xfrm>
            <a:off x="914400" y="4343400"/>
            <a:ext cx="5029199" cy="4114800"/>
          </a:xfrm>
          <a:prstGeom prst="rect">
            <a:avLst/>
          </a:prstGeom>
        </p:spPr>
        <p:txBody>
          <a:bodyPr anchorCtr="0" anchor="t" bIns="91425" lIns="91425" rIns="91425" tIns="91425">
            <a:noAutofit/>
          </a:bodyPr>
          <a:lstStyle/>
          <a:p>
            <a:pPr lvl="0">
              <a:spcBef>
                <a:spcPts val="0"/>
              </a:spcBef>
              <a:buNone/>
            </a:pPr>
            <a:r>
              <a:t/>
            </a:r>
            <a:endParaRPr/>
          </a:p>
        </p:txBody>
      </p:sp>
      <p:sp>
        <p:nvSpPr>
          <p:cNvPr id="186" name="Shape 18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1" name="Shape 191"/>
        <p:cNvGrpSpPr/>
        <p:nvPr/>
      </p:nvGrpSpPr>
      <p:grpSpPr>
        <a:xfrm>
          <a:off x="0" y="0"/>
          <a:ext cx="0" cy="0"/>
          <a:chOff x="0" y="0"/>
          <a:chExt cx="0" cy="0"/>
        </a:xfrm>
      </p:grpSpPr>
      <p:sp>
        <p:nvSpPr>
          <p:cNvPr id="192" name="Shape 192"/>
          <p:cNvSpPr txBox="1"/>
          <p:nvPr>
            <p:ph idx="1" type="body"/>
          </p:nvPr>
        </p:nvSpPr>
        <p:spPr>
          <a:xfrm>
            <a:off x="914400" y="4343400"/>
            <a:ext cx="5029199" cy="4114800"/>
          </a:xfrm>
          <a:prstGeom prst="rect">
            <a:avLst/>
          </a:prstGeom>
        </p:spPr>
        <p:txBody>
          <a:bodyPr anchorCtr="0" anchor="t" bIns="91425" lIns="91425" rIns="91425" tIns="91425">
            <a:noAutofit/>
          </a:bodyPr>
          <a:lstStyle/>
          <a:p>
            <a:pPr lvl="0">
              <a:spcBef>
                <a:spcPts val="0"/>
              </a:spcBef>
              <a:buNone/>
            </a:pPr>
            <a:r>
              <a:t/>
            </a:r>
            <a:endParaRPr/>
          </a:p>
        </p:txBody>
      </p:sp>
      <p:sp>
        <p:nvSpPr>
          <p:cNvPr id="193" name="Shape 1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9" name="Shape 199"/>
        <p:cNvGrpSpPr/>
        <p:nvPr/>
      </p:nvGrpSpPr>
      <p:grpSpPr>
        <a:xfrm>
          <a:off x="0" y="0"/>
          <a:ext cx="0" cy="0"/>
          <a:chOff x="0" y="0"/>
          <a:chExt cx="0" cy="0"/>
        </a:xfrm>
      </p:grpSpPr>
      <p:sp>
        <p:nvSpPr>
          <p:cNvPr id="200" name="Shape 200"/>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201" name="Shape 20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02" name="Shape 202"/>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t"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4" name="Shape 214"/>
        <p:cNvGrpSpPr/>
        <p:nvPr/>
      </p:nvGrpSpPr>
      <p:grpSpPr>
        <a:xfrm>
          <a:off x="0" y="0"/>
          <a:ext cx="0" cy="0"/>
          <a:chOff x="0" y="0"/>
          <a:chExt cx="0" cy="0"/>
        </a:xfrm>
      </p:grpSpPr>
      <p:sp>
        <p:nvSpPr>
          <p:cNvPr id="215" name="Shape 215"/>
          <p:cNvSpPr txBox="1"/>
          <p:nvPr>
            <p:ph idx="1" type="body"/>
          </p:nvPr>
        </p:nvSpPr>
        <p:spPr>
          <a:xfrm>
            <a:off x="914400" y="4343400"/>
            <a:ext cx="5029199" cy="4114800"/>
          </a:xfrm>
          <a:prstGeom prst="rect">
            <a:avLst/>
          </a:prstGeom>
        </p:spPr>
        <p:txBody>
          <a:bodyPr anchorCtr="0" anchor="t" bIns="91425" lIns="91425" rIns="91425" tIns="91425">
            <a:noAutofit/>
          </a:bodyPr>
          <a:lstStyle/>
          <a:p>
            <a:pPr lvl="0">
              <a:spcBef>
                <a:spcPts val="0"/>
              </a:spcBef>
              <a:buNone/>
            </a:pPr>
            <a:r>
              <a:t/>
            </a:r>
            <a:endParaRPr/>
          </a:p>
        </p:txBody>
      </p:sp>
      <p:sp>
        <p:nvSpPr>
          <p:cNvPr id="216" name="Shape 2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1" name="Shape 221"/>
        <p:cNvGrpSpPr/>
        <p:nvPr/>
      </p:nvGrpSpPr>
      <p:grpSpPr>
        <a:xfrm>
          <a:off x="0" y="0"/>
          <a:ext cx="0" cy="0"/>
          <a:chOff x="0" y="0"/>
          <a:chExt cx="0" cy="0"/>
        </a:xfrm>
      </p:grpSpPr>
      <p:sp>
        <p:nvSpPr>
          <p:cNvPr id="222" name="Shape 222"/>
          <p:cNvSpPr txBox="1"/>
          <p:nvPr>
            <p:ph idx="1" type="body"/>
          </p:nvPr>
        </p:nvSpPr>
        <p:spPr>
          <a:xfrm>
            <a:off x="914400" y="4343400"/>
            <a:ext cx="5029199" cy="4114800"/>
          </a:xfrm>
          <a:prstGeom prst="rect">
            <a:avLst/>
          </a:prstGeom>
        </p:spPr>
        <p:txBody>
          <a:bodyPr anchorCtr="0" anchor="t" bIns="91425" lIns="91425" rIns="91425" tIns="91425">
            <a:noAutofit/>
          </a:bodyPr>
          <a:lstStyle/>
          <a:p>
            <a:pPr lvl="0">
              <a:spcBef>
                <a:spcPts val="0"/>
              </a:spcBef>
              <a:buNone/>
            </a:pPr>
            <a:r>
              <a:t/>
            </a:r>
            <a:endParaRPr/>
          </a:p>
        </p:txBody>
      </p:sp>
      <p:sp>
        <p:nvSpPr>
          <p:cNvPr id="223" name="Shape 22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7" name="Shape 227"/>
        <p:cNvGrpSpPr/>
        <p:nvPr/>
      </p:nvGrpSpPr>
      <p:grpSpPr>
        <a:xfrm>
          <a:off x="0" y="0"/>
          <a:ext cx="0" cy="0"/>
          <a:chOff x="0" y="0"/>
          <a:chExt cx="0" cy="0"/>
        </a:xfrm>
      </p:grpSpPr>
      <p:sp>
        <p:nvSpPr>
          <p:cNvPr id="228" name="Shape 228"/>
          <p:cNvSpPr txBox="1"/>
          <p:nvPr>
            <p:ph idx="1" type="body"/>
          </p:nvPr>
        </p:nvSpPr>
        <p:spPr>
          <a:xfrm>
            <a:off x="914400" y="4343400"/>
            <a:ext cx="5029199" cy="4114800"/>
          </a:xfrm>
          <a:prstGeom prst="rect">
            <a:avLst/>
          </a:prstGeom>
        </p:spPr>
        <p:txBody>
          <a:bodyPr anchorCtr="0" anchor="t" bIns="91425" lIns="91425" rIns="91425" tIns="91425">
            <a:noAutofit/>
          </a:bodyPr>
          <a:lstStyle/>
          <a:p>
            <a:pPr lvl="0">
              <a:spcBef>
                <a:spcPts val="0"/>
              </a:spcBef>
              <a:buNone/>
            </a:pPr>
            <a:r>
              <a:t/>
            </a:r>
            <a:endParaRPr/>
          </a:p>
        </p:txBody>
      </p:sp>
      <p:sp>
        <p:nvSpPr>
          <p:cNvPr id="229" name="Shape 2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4" name="Shape 234"/>
        <p:cNvGrpSpPr/>
        <p:nvPr/>
      </p:nvGrpSpPr>
      <p:grpSpPr>
        <a:xfrm>
          <a:off x="0" y="0"/>
          <a:ext cx="0" cy="0"/>
          <a:chOff x="0" y="0"/>
          <a:chExt cx="0" cy="0"/>
        </a:xfrm>
      </p:grpSpPr>
      <p:sp>
        <p:nvSpPr>
          <p:cNvPr id="235" name="Shape 235"/>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236" name="Shape 23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37" name="Shape 237"/>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5" name="Shape 105"/>
        <p:cNvGrpSpPr/>
        <p:nvPr/>
      </p:nvGrpSpPr>
      <p:grpSpPr>
        <a:xfrm>
          <a:off x="0" y="0"/>
          <a:ext cx="0" cy="0"/>
          <a:chOff x="0" y="0"/>
          <a:chExt cx="0" cy="0"/>
        </a:xfrm>
      </p:grpSpPr>
      <p:sp>
        <p:nvSpPr>
          <p:cNvPr id="106" name="Shape 106"/>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107" name="Shape 10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8" name="Shape 108"/>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2" name="Shape 242"/>
        <p:cNvGrpSpPr/>
        <p:nvPr/>
      </p:nvGrpSpPr>
      <p:grpSpPr>
        <a:xfrm>
          <a:off x="0" y="0"/>
          <a:ext cx="0" cy="0"/>
          <a:chOff x="0" y="0"/>
          <a:chExt cx="0" cy="0"/>
        </a:xfrm>
      </p:grpSpPr>
      <p:sp>
        <p:nvSpPr>
          <p:cNvPr id="243" name="Shape 243"/>
          <p:cNvSpPr txBox="1"/>
          <p:nvPr>
            <p:ph idx="1" type="body"/>
          </p:nvPr>
        </p:nvSpPr>
        <p:spPr>
          <a:xfrm>
            <a:off x="914400" y="4343400"/>
            <a:ext cx="5029199" cy="4114800"/>
          </a:xfrm>
          <a:prstGeom prst="rect">
            <a:avLst/>
          </a:prstGeom>
        </p:spPr>
        <p:txBody>
          <a:bodyPr anchorCtr="0" anchor="t" bIns="91425" lIns="91425" rIns="91425" tIns="91425">
            <a:noAutofit/>
          </a:bodyPr>
          <a:lstStyle/>
          <a:p>
            <a:pPr lvl="0">
              <a:spcBef>
                <a:spcPts val="0"/>
              </a:spcBef>
              <a:buNone/>
            </a:pPr>
            <a:r>
              <a:t/>
            </a:r>
            <a:endParaRPr/>
          </a:p>
        </p:txBody>
      </p:sp>
      <p:sp>
        <p:nvSpPr>
          <p:cNvPr id="244" name="Shape 24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9" name="Shape 249"/>
        <p:cNvGrpSpPr/>
        <p:nvPr/>
      </p:nvGrpSpPr>
      <p:grpSpPr>
        <a:xfrm>
          <a:off x="0" y="0"/>
          <a:ext cx="0" cy="0"/>
          <a:chOff x="0" y="0"/>
          <a:chExt cx="0" cy="0"/>
        </a:xfrm>
      </p:grpSpPr>
      <p:sp>
        <p:nvSpPr>
          <p:cNvPr id="250" name="Shape 250"/>
          <p:cNvSpPr txBox="1"/>
          <p:nvPr>
            <p:ph idx="1" type="body"/>
          </p:nvPr>
        </p:nvSpPr>
        <p:spPr>
          <a:xfrm>
            <a:off x="914400" y="4343400"/>
            <a:ext cx="5029199" cy="4114800"/>
          </a:xfrm>
          <a:prstGeom prst="rect">
            <a:avLst/>
          </a:prstGeom>
        </p:spPr>
        <p:txBody>
          <a:bodyPr anchorCtr="0" anchor="t" bIns="91425" lIns="91425" rIns="91425" tIns="91425">
            <a:noAutofit/>
          </a:bodyPr>
          <a:lstStyle/>
          <a:p>
            <a:pPr lvl="0">
              <a:spcBef>
                <a:spcPts val="0"/>
              </a:spcBef>
              <a:buNone/>
            </a:pPr>
            <a:r>
              <a:t/>
            </a:r>
            <a:endParaRPr/>
          </a:p>
        </p:txBody>
      </p:sp>
      <p:sp>
        <p:nvSpPr>
          <p:cNvPr id="251" name="Shape 25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6" name="Shape 256"/>
        <p:cNvGrpSpPr/>
        <p:nvPr/>
      </p:nvGrpSpPr>
      <p:grpSpPr>
        <a:xfrm>
          <a:off x="0" y="0"/>
          <a:ext cx="0" cy="0"/>
          <a:chOff x="0" y="0"/>
          <a:chExt cx="0" cy="0"/>
        </a:xfrm>
      </p:grpSpPr>
      <p:sp>
        <p:nvSpPr>
          <p:cNvPr id="257" name="Shape 257"/>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258" name="Shape 2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59" name="Shape 259"/>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4" name="Shape 264"/>
        <p:cNvGrpSpPr/>
        <p:nvPr/>
      </p:nvGrpSpPr>
      <p:grpSpPr>
        <a:xfrm>
          <a:off x="0" y="0"/>
          <a:ext cx="0" cy="0"/>
          <a:chOff x="0" y="0"/>
          <a:chExt cx="0" cy="0"/>
        </a:xfrm>
      </p:grpSpPr>
      <p:sp>
        <p:nvSpPr>
          <p:cNvPr id="265" name="Shape 265"/>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266" name="Shape 2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67" name="Shape 267"/>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2" name="Shape 272"/>
        <p:cNvGrpSpPr/>
        <p:nvPr/>
      </p:nvGrpSpPr>
      <p:grpSpPr>
        <a:xfrm>
          <a:off x="0" y="0"/>
          <a:ext cx="0" cy="0"/>
          <a:chOff x="0" y="0"/>
          <a:chExt cx="0" cy="0"/>
        </a:xfrm>
      </p:grpSpPr>
      <p:sp>
        <p:nvSpPr>
          <p:cNvPr id="273" name="Shape 273"/>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274" name="Shape 2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75" name="Shape 275"/>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914400" y="4343400"/>
            <a:ext cx="5029199" cy="4114800"/>
          </a:xfrm>
          <a:prstGeom prst="rect">
            <a:avLst/>
          </a:prstGeom>
        </p:spPr>
        <p:txBody>
          <a:bodyPr anchorCtr="0" anchor="t" bIns="91425" lIns="91425" rIns="91425" tIns="91425">
            <a:noAutofit/>
          </a:bodyPr>
          <a:lstStyle/>
          <a:p>
            <a:pPr lvl="0">
              <a:spcBef>
                <a:spcPts val="0"/>
              </a:spcBef>
              <a:buNone/>
            </a:pPr>
            <a:r>
              <a:t/>
            </a:r>
            <a:endParaRPr/>
          </a:p>
        </p:txBody>
      </p:sp>
      <p:sp>
        <p:nvSpPr>
          <p:cNvPr id="282" name="Shape 2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115" name="Shape 11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6" name="Shape 116"/>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Don’t be afraid to use the term “schema” with your students—they will be able to understand it! This term will help you to develop a common language for talking about what they already know.</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1" name="Shape 121"/>
        <p:cNvGrpSpPr/>
        <p:nvPr/>
      </p:nvGrpSpPr>
      <p:grpSpPr>
        <a:xfrm>
          <a:off x="0" y="0"/>
          <a:ext cx="0" cy="0"/>
          <a:chOff x="0" y="0"/>
          <a:chExt cx="0" cy="0"/>
        </a:xfrm>
      </p:grpSpPr>
      <p:sp>
        <p:nvSpPr>
          <p:cNvPr id="122" name="Shape 122"/>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123" name="Shape 12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4" name="Shape 124"/>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9" name="Shape 129"/>
        <p:cNvGrpSpPr/>
        <p:nvPr/>
      </p:nvGrpSpPr>
      <p:grpSpPr>
        <a:xfrm>
          <a:off x="0" y="0"/>
          <a:ext cx="0" cy="0"/>
          <a:chOff x="0" y="0"/>
          <a:chExt cx="0" cy="0"/>
        </a:xfrm>
      </p:grpSpPr>
      <p:sp>
        <p:nvSpPr>
          <p:cNvPr id="130" name="Shape 130"/>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131" name="Shape 13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2" name="Shape 132"/>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Of course, your students may have different kinds of knowledge about skiing. Talk about this! Has anyone been skiing? They probably know more about skiing than those students who have never been. Even if you live in an area where students cannot go skiing, you will find that they probably know quite a bit from watching television.</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7" name="Shape 137"/>
        <p:cNvGrpSpPr/>
        <p:nvPr/>
      </p:nvGrpSpPr>
      <p:grpSpPr>
        <a:xfrm>
          <a:off x="0" y="0"/>
          <a:ext cx="0" cy="0"/>
          <a:chOff x="0" y="0"/>
          <a:chExt cx="0" cy="0"/>
        </a:xfrm>
      </p:grpSpPr>
      <p:sp>
        <p:nvSpPr>
          <p:cNvPr id="138" name="Shape 138"/>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139" name="Shape 1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0" name="Shape 140"/>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5" name="Shape 145"/>
        <p:cNvGrpSpPr/>
        <p:nvPr/>
      </p:nvGrpSpPr>
      <p:grpSpPr>
        <a:xfrm>
          <a:off x="0" y="0"/>
          <a:ext cx="0" cy="0"/>
          <a:chOff x="0" y="0"/>
          <a:chExt cx="0" cy="0"/>
        </a:xfrm>
      </p:grpSpPr>
      <p:sp>
        <p:nvSpPr>
          <p:cNvPr id="146" name="Shape 146"/>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147" name="Shape 14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8" name="Shape 148"/>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If your students have reading response journals, you may want to have them write “Yes” or “No” for each of these items.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3" name="Shape 153"/>
        <p:cNvGrpSpPr/>
        <p:nvPr/>
      </p:nvGrpSpPr>
      <p:grpSpPr>
        <a:xfrm>
          <a:off x="0" y="0"/>
          <a:ext cx="0" cy="0"/>
          <a:chOff x="0" y="0"/>
          <a:chExt cx="0" cy="0"/>
        </a:xfrm>
      </p:grpSpPr>
      <p:sp>
        <p:nvSpPr>
          <p:cNvPr id="154" name="Shape 154"/>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155" name="Shape 15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6" name="Shape 156"/>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1" name="Shape 161"/>
        <p:cNvGrpSpPr/>
        <p:nvPr/>
      </p:nvGrpSpPr>
      <p:grpSpPr>
        <a:xfrm>
          <a:off x="0" y="0"/>
          <a:ext cx="0" cy="0"/>
          <a:chOff x="0" y="0"/>
          <a:chExt cx="0" cy="0"/>
        </a:xfrm>
      </p:grpSpPr>
      <p:sp>
        <p:nvSpPr>
          <p:cNvPr id="162" name="Shape 162"/>
          <p:cNvSpPr txBox="1"/>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
        <p:nvSpPr>
          <p:cNvPr id="163" name="Shape 16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4" name="Shape 164"/>
          <p:cNvSpPr txBox="1"/>
          <p:nvPr>
            <p:ph idx="1" type="body"/>
          </p:nvPr>
        </p:nvSpPr>
        <p:spPr>
          <a:xfrm>
            <a:off x="914400" y="4343400"/>
            <a:ext cx="50291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t/>
            </a:r>
            <a:endParaRPr b="0" i="0" sz="1800" u="none" cap="none" strike="noStrik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5" name="Shape 15"/>
        <p:cNvGrpSpPr/>
        <p:nvPr/>
      </p:nvGrpSpPr>
      <p:grpSpPr>
        <a:xfrm>
          <a:off x="0" y="0"/>
          <a:ext cx="0" cy="0"/>
          <a:chOff x="0" y="0"/>
          <a:chExt cx="0" cy="0"/>
        </a:xfrm>
      </p:grpSpPr>
      <p:sp>
        <p:nvSpPr>
          <p:cNvPr id="16" name="Shape 16"/>
          <p:cNvSpPr txBox="1"/>
          <p:nvPr>
            <p:ph type="ctrTitle"/>
          </p:nvPr>
        </p:nvSpPr>
        <p:spPr>
          <a:xfrm>
            <a:off x="685800" y="2130425"/>
            <a:ext cx="7772400" cy="1470024"/>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17" name="Shape 17"/>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dk1"/>
              </a:buClr>
              <a:buFont typeface="Times New Roman"/>
              <a:buNone/>
              <a:defRPr b="0" i="0" sz="3200" u="none" cap="none" strike="noStrike">
                <a:solidFill>
                  <a:schemeClr val="dk1"/>
                </a:solidFill>
                <a:latin typeface="Times New Roman"/>
                <a:ea typeface="Times New Roman"/>
                <a:cs typeface="Times New Roman"/>
                <a:sym typeface="Times New Roman"/>
              </a:defRPr>
            </a:lvl1pPr>
            <a:lvl2pPr indent="0" lvl="1" marL="457200" marR="0" rtl="0" algn="ctr">
              <a:spcBef>
                <a:spcPts val="560"/>
              </a:spcBef>
              <a:spcAft>
                <a:spcPts val="0"/>
              </a:spcAft>
              <a:buClr>
                <a:schemeClr val="dk1"/>
              </a:buClr>
              <a:buFont typeface="Times New Roman"/>
              <a:buNone/>
              <a:defRPr b="0" i="0" sz="2800" u="none" cap="none" strike="noStrike">
                <a:solidFill>
                  <a:schemeClr val="dk1"/>
                </a:solidFill>
                <a:latin typeface="Times New Roman"/>
                <a:ea typeface="Times New Roman"/>
                <a:cs typeface="Times New Roman"/>
                <a:sym typeface="Times New Roman"/>
              </a:defRPr>
            </a:lvl2pPr>
            <a:lvl3pPr indent="0" lvl="2" marL="914400" marR="0" rtl="0" algn="ctr">
              <a:spcBef>
                <a:spcPts val="480"/>
              </a:spcBef>
              <a:spcAft>
                <a:spcPts val="0"/>
              </a:spcAft>
              <a:buClr>
                <a:schemeClr val="dk1"/>
              </a:buClr>
              <a:buFont typeface="Times New Roman"/>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ctr">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4pPr>
            <a:lvl5pPr indent="0" lvl="4" marL="1828800" marR="0" rtl="0" algn="ctr">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5pPr>
            <a:lvl6pPr indent="0" lvl="5" marL="2286000" marR="0" rtl="0" algn="ctr">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6pPr>
            <a:lvl7pPr indent="0" lvl="6" marL="2743200" marR="0" rtl="0" algn="ctr">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7pPr>
            <a:lvl8pPr indent="0" lvl="7" marL="3200400" marR="0" rtl="0" algn="ctr">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8pPr>
            <a:lvl9pPr indent="0" lvl="8" marL="3657600" marR="0" rtl="0" algn="ctr">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9pPr>
          </a:lstStyle>
          <a:p/>
        </p:txBody>
      </p:sp>
      <p:sp>
        <p:nvSpPr>
          <p:cNvPr id="18" name="Shape 18"/>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19" name="Shape 19"/>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20" name="Shape 20"/>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70" name="Shape 70"/>
        <p:cNvGrpSpPr/>
        <p:nvPr/>
      </p:nvGrpSpPr>
      <p:grpSpPr>
        <a:xfrm>
          <a:off x="0" y="0"/>
          <a:ext cx="0" cy="0"/>
          <a:chOff x="0" y="0"/>
          <a:chExt cx="0" cy="0"/>
        </a:xfrm>
      </p:grpSpPr>
      <p:sp>
        <p:nvSpPr>
          <p:cNvPr id="71" name="Shape 71"/>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72" name="Shape 72"/>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spcBef>
                <a:spcPts val="480"/>
              </a:spcBef>
              <a:spcAft>
                <a:spcPts val="0"/>
              </a:spcAft>
              <a:buClr>
                <a:schemeClr val="dk1"/>
              </a:buClr>
              <a:buFont typeface="Times New Roman"/>
              <a:buNone/>
              <a:defRPr b="1" i="0" sz="2400" u="none" cap="none" strike="noStrike">
                <a:solidFill>
                  <a:schemeClr val="dk1"/>
                </a:solidFill>
                <a:latin typeface="Times New Roman"/>
                <a:ea typeface="Times New Roman"/>
                <a:cs typeface="Times New Roman"/>
                <a:sym typeface="Times New Roman"/>
              </a:defRPr>
            </a:lvl1pPr>
            <a:lvl2pPr indent="0" lvl="1" marL="457200" marR="0" rtl="0" algn="l">
              <a:spcBef>
                <a:spcPts val="400"/>
              </a:spcBef>
              <a:spcAft>
                <a:spcPts val="0"/>
              </a:spcAft>
              <a:buClr>
                <a:schemeClr val="dk1"/>
              </a:buClr>
              <a:buFont typeface="Times New Roman"/>
              <a:buNone/>
              <a:defRPr b="1" i="0" sz="2000" u="none" cap="none" strike="noStrike">
                <a:solidFill>
                  <a:schemeClr val="dk1"/>
                </a:solidFill>
                <a:latin typeface="Times New Roman"/>
                <a:ea typeface="Times New Roman"/>
                <a:cs typeface="Times New Roman"/>
                <a:sym typeface="Times New Roman"/>
              </a:defRPr>
            </a:lvl2pPr>
            <a:lvl3pPr indent="0" lvl="2" marL="914400" marR="0" rtl="0" algn="l">
              <a:spcBef>
                <a:spcPts val="360"/>
              </a:spcBef>
              <a:spcAft>
                <a:spcPts val="0"/>
              </a:spcAft>
              <a:buClr>
                <a:schemeClr val="dk1"/>
              </a:buClr>
              <a:buFont typeface="Times New Roman"/>
              <a:buNone/>
              <a:defRPr b="1" i="0" sz="1800" u="none" cap="none" strike="noStrike">
                <a:solidFill>
                  <a:schemeClr val="dk1"/>
                </a:solidFill>
                <a:latin typeface="Times New Roman"/>
                <a:ea typeface="Times New Roman"/>
                <a:cs typeface="Times New Roman"/>
                <a:sym typeface="Times New Roman"/>
              </a:defRPr>
            </a:lvl3pPr>
            <a:lvl4pPr indent="0" lvl="3" marL="1371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4pPr>
            <a:lvl5pPr indent="0" lvl="4" marL="18288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5pPr>
            <a:lvl6pPr indent="0" lvl="5" marL="22860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6pPr>
            <a:lvl7pPr indent="0" lvl="6" marL="27432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7pPr>
            <a:lvl8pPr indent="0" lvl="7" marL="32004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8pPr>
            <a:lvl9pPr indent="0" lvl="8" marL="3657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9pPr>
          </a:lstStyle>
          <a:p/>
        </p:txBody>
      </p:sp>
      <p:sp>
        <p:nvSpPr>
          <p:cNvPr id="73" name="Shape 73"/>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190500" lvl="0" marL="3429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1pPr>
            <a:lvl2pPr indent="-158750" lvl="1" marL="74295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2pPr>
            <a:lvl3pPr indent="-114300" lvl="2" marL="11430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3pPr>
            <a:lvl4pPr indent="-127000" lvl="3" marL="16002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4pPr>
            <a:lvl5pPr indent="-127000" lvl="4" marL="20574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5pPr>
            <a:lvl6pPr indent="-127000" lvl="5" marL="25146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6pPr>
            <a:lvl7pPr indent="-127000" lvl="6" marL="29718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7pPr>
            <a:lvl8pPr indent="-127000" lvl="7" marL="34290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8pPr>
            <a:lvl9pPr indent="-127000" lvl="8" marL="38862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74" name="Shape 74"/>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0" algn="l">
              <a:spcBef>
                <a:spcPts val="480"/>
              </a:spcBef>
              <a:spcAft>
                <a:spcPts val="0"/>
              </a:spcAft>
              <a:buClr>
                <a:schemeClr val="dk1"/>
              </a:buClr>
              <a:buFont typeface="Times New Roman"/>
              <a:buNone/>
              <a:defRPr b="1" i="0" sz="2400" u="none" cap="none" strike="noStrike">
                <a:solidFill>
                  <a:schemeClr val="dk1"/>
                </a:solidFill>
                <a:latin typeface="Times New Roman"/>
                <a:ea typeface="Times New Roman"/>
                <a:cs typeface="Times New Roman"/>
                <a:sym typeface="Times New Roman"/>
              </a:defRPr>
            </a:lvl1pPr>
            <a:lvl2pPr indent="0" lvl="1" marL="457200" marR="0" rtl="0" algn="l">
              <a:spcBef>
                <a:spcPts val="400"/>
              </a:spcBef>
              <a:spcAft>
                <a:spcPts val="0"/>
              </a:spcAft>
              <a:buClr>
                <a:schemeClr val="dk1"/>
              </a:buClr>
              <a:buFont typeface="Times New Roman"/>
              <a:buNone/>
              <a:defRPr b="1" i="0" sz="2000" u="none" cap="none" strike="noStrike">
                <a:solidFill>
                  <a:schemeClr val="dk1"/>
                </a:solidFill>
                <a:latin typeface="Times New Roman"/>
                <a:ea typeface="Times New Roman"/>
                <a:cs typeface="Times New Roman"/>
                <a:sym typeface="Times New Roman"/>
              </a:defRPr>
            </a:lvl2pPr>
            <a:lvl3pPr indent="0" lvl="2" marL="914400" marR="0" rtl="0" algn="l">
              <a:spcBef>
                <a:spcPts val="360"/>
              </a:spcBef>
              <a:spcAft>
                <a:spcPts val="0"/>
              </a:spcAft>
              <a:buClr>
                <a:schemeClr val="dk1"/>
              </a:buClr>
              <a:buFont typeface="Times New Roman"/>
              <a:buNone/>
              <a:defRPr b="1" i="0" sz="1800" u="none" cap="none" strike="noStrike">
                <a:solidFill>
                  <a:schemeClr val="dk1"/>
                </a:solidFill>
                <a:latin typeface="Times New Roman"/>
                <a:ea typeface="Times New Roman"/>
                <a:cs typeface="Times New Roman"/>
                <a:sym typeface="Times New Roman"/>
              </a:defRPr>
            </a:lvl3pPr>
            <a:lvl4pPr indent="0" lvl="3" marL="1371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4pPr>
            <a:lvl5pPr indent="0" lvl="4" marL="18288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5pPr>
            <a:lvl6pPr indent="0" lvl="5" marL="22860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6pPr>
            <a:lvl7pPr indent="0" lvl="6" marL="27432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7pPr>
            <a:lvl8pPr indent="0" lvl="7" marL="32004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8pPr>
            <a:lvl9pPr indent="0" lvl="8" marL="3657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9pPr>
          </a:lstStyle>
          <a:p/>
        </p:txBody>
      </p:sp>
      <p:sp>
        <p:nvSpPr>
          <p:cNvPr id="75" name="Shape 75"/>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190500" lvl="0" marL="3429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1pPr>
            <a:lvl2pPr indent="-158750" lvl="1" marL="74295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2pPr>
            <a:lvl3pPr indent="-114300" lvl="2" marL="11430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3pPr>
            <a:lvl4pPr indent="-127000" lvl="3" marL="16002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4pPr>
            <a:lvl5pPr indent="-127000" lvl="4" marL="20574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5pPr>
            <a:lvl6pPr indent="-127000" lvl="5" marL="25146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6pPr>
            <a:lvl7pPr indent="-127000" lvl="6" marL="29718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7pPr>
            <a:lvl8pPr indent="-127000" lvl="7" marL="34290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8pPr>
            <a:lvl9pPr indent="-127000" lvl="8" marL="38862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76" name="Shape 76"/>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77" name="Shape 77"/>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78" name="Shape 78"/>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9" name="Shape 79"/>
        <p:cNvGrpSpPr/>
        <p:nvPr/>
      </p:nvGrpSpPr>
      <p:grpSpPr>
        <a:xfrm>
          <a:off x="0" y="0"/>
          <a:ext cx="0" cy="0"/>
          <a:chOff x="0" y="0"/>
          <a:chExt cx="0" cy="0"/>
        </a:xfrm>
      </p:grpSpPr>
      <p:sp>
        <p:nvSpPr>
          <p:cNvPr id="80" name="Shape 80"/>
          <p:cNvSpPr txBox="1"/>
          <p:nvPr>
            <p:ph type="title"/>
          </p:nvPr>
        </p:nvSpPr>
        <p:spPr>
          <a:xfrm>
            <a:off x="685800" y="609600"/>
            <a:ext cx="7772400" cy="1143000"/>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81" name="Shape 81"/>
          <p:cNvSpPr txBox="1"/>
          <p:nvPr>
            <p:ph idx="1" type="body"/>
          </p:nvPr>
        </p:nvSpPr>
        <p:spPr>
          <a:xfrm>
            <a:off x="685800" y="1981200"/>
            <a:ext cx="3809999" cy="4114800"/>
          </a:xfrm>
          <a:prstGeom prst="rect">
            <a:avLst/>
          </a:prstGeom>
          <a:noFill/>
          <a:ln>
            <a:noFill/>
          </a:ln>
        </p:spPr>
        <p:txBody>
          <a:bodyPr anchorCtr="0" anchor="t" bIns="91425" lIns="91425" rIns="91425" tIns="91425"/>
          <a:lstStyle>
            <a:lvl1pPr indent="-165100" lvl="0" marL="34290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1pPr>
            <a:lvl2pPr indent="-133350" lvl="1" marL="74295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2pPr>
            <a:lvl3pPr indent="-101600" lvl="2" marL="1143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3pPr>
            <a:lvl4pPr indent="-114300" lvl="3" marL="16002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4pPr>
            <a:lvl5pPr indent="-114300" lvl="4" marL="20574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5pPr>
            <a:lvl6pPr indent="-114300" lvl="5" marL="25146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6pPr>
            <a:lvl7pPr indent="-114300" lvl="6" marL="29718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7pPr>
            <a:lvl8pPr indent="-114300" lvl="7" marL="34290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8pPr>
            <a:lvl9pPr indent="-114300" lvl="8" marL="38862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82" name="Shape 82"/>
          <p:cNvSpPr txBox="1"/>
          <p:nvPr>
            <p:ph idx="2" type="body"/>
          </p:nvPr>
        </p:nvSpPr>
        <p:spPr>
          <a:xfrm>
            <a:off x="4648200" y="1981200"/>
            <a:ext cx="3809999" cy="4114800"/>
          </a:xfrm>
          <a:prstGeom prst="rect">
            <a:avLst/>
          </a:prstGeom>
          <a:noFill/>
          <a:ln>
            <a:noFill/>
          </a:ln>
        </p:spPr>
        <p:txBody>
          <a:bodyPr anchorCtr="0" anchor="t" bIns="91425" lIns="91425" rIns="91425" tIns="91425"/>
          <a:lstStyle>
            <a:lvl1pPr indent="-165100" lvl="0" marL="34290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1pPr>
            <a:lvl2pPr indent="-133350" lvl="1" marL="74295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2pPr>
            <a:lvl3pPr indent="-101600" lvl="2" marL="1143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3pPr>
            <a:lvl4pPr indent="-114300" lvl="3" marL="16002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4pPr>
            <a:lvl5pPr indent="-114300" lvl="4" marL="20574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5pPr>
            <a:lvl6pPr indent="-114300" lvl="5" marL="25146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6pPr>
            <a:lvl7pPr indent="-114300" lvl="6" marL="29718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7pPr>
            <a:lvl8pPr indent="-114300" lvl="7" marL="34290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8pPr>
            <a:lvl9pPr indent="-114300" lvl="8" marL="38862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83" name="Shape 83"/>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84" name="Shape 84"/>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85" name="Shape 85"/>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86" name="Shape 86"/>
        <p:cNvGrpSpPr/>
        <p:nvPr/>
      </p:nvGrpSpPr>
      <p:grpSpPr>
        <a:xfrm>
          <a:off x="0" y="0"/>
          <a:ext cx="0" cy="0"/>
          <a:chOff x="0" y="0"/>
          <a:chExt cx="0" cy="0"/>
        </a:xfrm>
      </p:grpSpPr>
      <p:sp>
        <p:nvSpPr>
          <p:cNvPr id="87" name="Shape 87"/>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0" lvl="0" marL="0" marR="0" rtl="0" algn="l">
              <a:spcBef>
                <a:spcPts val="0"/>
              </a:spcBef>
              <a:spcAft>
                <a:spcPts val="0"/>
              </a:spcAft>
              <a:buNone/>
              <a:defRPr b="1" i="0" sz="4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88" name="Shape 88"/>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1pPr>
            <a:lvl2pPr indent="0" lvl="1" marL="457200" marR="0" rtl="0" algn="l">
              <a:spcBef>
                <a:spcPts val="360"/>
              </a:spcBef>
              <a:spcAft>
                <a:spcPts val="0"/>
              </a:spcAft>
              <a:buClr>
                <a:schemeClr val="dk1"/>
              </a:buClr>
              <a:buFont typeface="Times New Roman"/>
              <a:buNone/>
              <a:defRPr b="0" i="0" sz="1800" u="none" cap="none" strike="noStrike">
                <a:solidFill>
                  <a:schemeClr val="dk1"/>
                </a:solidFill>
                <a:latin typeface="Times New Roman"/>
                <a:ea typeface="Times New Roman"/>
                <a:cs typeface="Times New Roman"/>
                <a:sym typeface="Times New Roman"/>
              </a:defRPr>
            </a:lvl2pPr>
            <a:lvl3pPr indent="0" lvl="2" marL="914400" marR="0" rtl="0" algn="l">
              <a:spcBef>
                <a:spcPts val="320"/>
              </a:spcBef>
              <a:spcAft>
                <a:spcPts val="0"/>
              </a:spcAft>
              <a:buClr>
                <a:schemeClr val="dk1"/>
              </a:buClr>
              <a:buFont typeface="Times New Roman"/>
              <a:buNone/>
              <a:defRPr b="0" i="0" sz="1600" u="none" cap="none" strike="noStrike">
                <a:solidFill>
                  <a:schemeClr val="dk1"/>
                </a:solidFill>
                <a:latin typeface="Times New Roman"/>
                <a:ea typeface="Times New Roman"/>
                <a:cs typeface="Times New Roman"/>
                <a:sym typeface="Times New Roman"/>
              </a:defRPr>
            </a:lvl3pPr>
            <a:lvl4pPr indent="0" lvl="3" marL="13716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4pPr>
            <a:lvl5pPr indent="0" lvl="4" marL="18288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5pPr>
            <a:lvl6pPr indent="0" lvl="5" marL="22860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6pPr>
            <a:lvl7pPr indent="0" lvl="6" marL="27432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7pPr>
            <a:lvl8pPr indent="0" lvl="7" marL="32004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8pPr>
            <a:lvl9pPr indent="0" lvl="8" marL="36576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9pPr>
          </a:lstStyle>
          <a:p/>
        </p:txBody>
      </p:sp>
      <p:sp>
        <p:nvSpPr>
          <p:cNvPr id="89" name="Shape 89"/>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90" name="Shape 90"/>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91" name="Shape 91"/>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92" name="Shape 92"/>
        <p:cNvGrpSpPr/>
        <p:nvPr/>
      </p:nvGrpSpPr>
      <p:grpSpPr>
        <a:xfrm>
          <a:off x="0" y="0"/>
          <a:ext cx="0" cy="0"/>
          <a:chOff x="0" y="0"/>
          <a:chExt cx="0" cy="0"/>
        </a:xfrm>
      </p:grpSpPr>
      <p:sp>
        <p:nvSpPr>
          <p:cNvPr id="93" name="Shape 93"/>
          <p:cNvSpPr txBox="1"/>
          <p:nvPr>
            <p:ph type="title"/>
          </p:nvPr>
        </p:nvSpPr>
        <p:spPr>
          <a:xfrm>
            <a:off x="685800" y="609600"/>
            <a:ext cx="7772400" cy="1143000"/>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94" name="Shape 94"/>
          <p:cNvSpPr txBox="1"/>
          <p:nvPr>
            <p:ph idx="1" type="body"/>
          </p:nvPr>
        </p:nvSpPr>
        <p:spPr>
          <a:xfrm>
            <a:off x="685800" y="1981200"/>
            <a:ext cx="7772400" cy="4114800"/>
          </a:xfrm>
          <a:prstGeom prst="rect">
            <a:avLst/>
          </a:prstGeom>
          <a:noFill/>
          <a:ln>
            <a:noFill/>
          </a:ln>
        </p:spPr>
        <p:txBody>
          <a:bodyPr anchorCtr="0" anchor="t" bIns="91425" lIns="91425" rIns="91425" tIns="91425"/>
          <a:lstStyle>
            <a:lvl1pPr indent="-139700" lvl="0" marL="342900" marR="0" rtl="0" algn="l">
              <a:spcBef>
                <a:spcPts val="640"/>
              </a:spcBef>
              <a:spcAft>
                <a:spcPts val="0"/>
              </a:spcAft>
              <a:buClr>
                <a:schemeClr val="dk1"/>
              </a:buClr>
              <a:buSzPct val="1000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107950" lvl="1" marL="7429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76200" lvl="2" marL="11430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101600" lvl="3" marL="1600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101600" lvl="4" marL="20574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101600" lvl="5" marL="25146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101600" lvl="6" marL="29718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101600" lvl="7" marL="3429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101600" lvl="8" marL="3886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95" name="Shape 95"/>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96" name="Shape 96"/>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97" name="Shape 97"/>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clipArtAndTx">
  <p:cSld name="Title, Clip Art and Text">
    <p:spTree>
      <p:nvGrpSpPr>
        <p:cNvPr id="21" name="Shape 21"/>
        <p:cNvGrpSpPr/>
        <p:nvPr/>
      </p:nvGrpSpPr>
      <p:grpSpPr>
        <a:xfrm>
          <a:off x="0" y="0"/>
          <a:ext cx="0" cy="0"/>
          <a:chOff x="0" y="0"/>
          <a:chExt cx="0" cy="0"/>
        </a:xfrm>
      </p:grpSpPr>
      <p:sp>
        <p:nvSpPr>
          <p:cNvPr id="22" name="Shape 22"/>
          <p:cNvSpPr txBox="1"/>
          <p:nvPr>
            <p:ph type="title"/>
          </p:nvPr>
        </p:nvSpPr>
        <p:spPr>
          <a:xfrm>
            <a:off x="685800" y="609600"/>
            <a:ext cx="7772400" cy="1143000"/>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23" name="Shape 23"/>
          <p:cNvSpPr/>
          <p:nvPr>
            <p:ph idx="2" type="clipArt"/>
          </p:nvPr>
        </p:nvSpPr>
        <p:spPr>
          <a:xfrm>
            <a:off x="685800" y="1981200"/>
            <a:ext cx="3809999" cy="4114800"/>
          </a:xfrm>
          <a:prstGeom prst="rect">
            <a:avLst/>
          </a:prstGeom>
          <a:noFill/>
          <a:ln>
            <a:noFill/>
          </a:ln>
        </p:spPr>
        <p:txBody>
          <a:bodyPr anchorCtr="0" anchor="t" bIns="91425" lIns="91425" rIns="91425" tIns="91425"/>
          <a:lstStyle>
            <a:lvl1pPr indent="-139700" lvl="0" marL="342900" marR="0" rtl="0" algn="l">
              <a:spcBef>
                <a:spcPts val="640"/>
              </a:spcBef>
              <a:spcAft>
                <a:spcPts val="0"/>
              </a:spcAft>
              <a:buClr>
                <a:schemeClr val="dk1"/>
              </a:buClr>
              <a:buSzPct val="1000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107950" lvl="1" marL="7429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76200" lvl="2" marL="11430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101600" lvl="3" marL="1600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101600" lvl="4" marL="20574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101600" lvl="5" marL="25146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101600" lvl="6" marL="29718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101600" lvl="7" marL="3429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101600" lvl="8" marL="3886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24" name="Shape 24"/>
          <p:cNvSpPr txBox="1"/>
          <p:nvPr>
            <p:ph idx="1" type="body"/>
          </p:nvPr>
        </p:nvSpPr>
        <p:spPr>
          <a:xfrm>
            <a:off x="4648200" y="1981200"/>
            <a:ext cx="3809999" cy="4114800"/>
          </a:xfrm>
          <a:prstGeom prst="rect">
            <a:avLst/>
          </a:prstGeom>
          <a:noFill/>
          <a:ln>
            <a:noFill/>
          </a:ln>
        </p:spPr>
        <p:txBody>
          <a:bodyPr anchorCtr="0" anchor="t" bIns="91425" lIns="91425" rIns="91425" tIns="91425"/>
          <a:lstStyle>
            <a:lvl1pPr indent="-139700" lvl="0" marL="342900" marR="0" rtl="0" algn="l">
              <a:spcBef>
                <a:spcPts val="640"/>
              </a:spcBef>
              <a:spcAft>
                <a:spcPts val="0"/>
              </a:spcAft>
              <a:buClr>
                <a:schemeClr val="dk1"/>
              </a:buClr>
              <a:buSzPct val="1000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107950" lvl="1" marL="7429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76200" lvl="2" marL="11430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101600" lvl="3" marL="1600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101600" lvl="4" marL="20574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101600" lvl="5" marL="25146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101600" lvl="6" marL="29718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101600" lvl="7" marL="3429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101600" lvl="8" marL="3886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25" name="Shape 25"/>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26" name="Shape 26"/>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27" name="Shape 27"/>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ClipArt">
  <p:cSld name="Title, Text and Clip Art">
    <p:spTree>
      <p:nvGrpSpPr>
        <p:cNvPr id="28" name="Shape 28"/>
        <p:cNvGrpSpPr/>
        <p:nvPr/>
      </p:nvGrpSpPr>
      <p:grpSpPr>
        <a:xfrm>
          <a:off x="0" y="0"/>
          <a:ext cx="0" cy="0"/>
          <a:chOff x="0" y="0"/>
          <a:chExt cx="0" cy="0"/>
        </a:xfrm>
      </p:grpSpPr>
      <p:sp>
        <p:nvSpPr>
          <p:cNvPr id="29" name="Shape 29"/>
          <p:cNvSpPr txBox="1"/>
          <p:nvPr>
            <p:ph type="title"/>
          </p:nvPr>
        </p:nvSpPr>
        <p:spPr>
          <a:xfrm>
            <a:off x="685800" y="609600"/>
            <a:ext cx="7772400" cy="1143000"/>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30" name="Shape 30"/>
          <p:cNvSpPr txBox="1"/>
          <p:nvPr>
            <p:ph idx="1" type="body"/>
          </p:nvPr>
        </p:nvSpPr>
        <p:spPr>
          <a:xfrm>
            <a:off x="685800" y="1981200"/>
            <a:ext cx="3809999" cy="4114800"/>
          </a:xfrm>
          <a:prstGeom prst="rect">
            <a:avLst/>
          </a:prstGeom>
          <a:noFill/>
          <a:ln>
            <a:noFill/>
          </a:ln>
        </p:spPr>
        <p:txBody>
          <a:bodyPr anchorCtr="0" anchor="t" bIns="91425" lIns="91425" rIns="91425" tIns="91425"/>
          <a:lstStyle>
            <a:lvl1pPr indent="-139700" lvl="0" marL="342900" marR="0" rtl="0" algn="l">
              <a:spcBef>
                <a:spcPts val="640"/>
              </a:spcBef>
              <a:spcAft>
                <a:spcPts val="0"/>
              </a:spcAft>
              <a:buClr>
                <a:schemeClr val="dk1"/>
              </a:buClr>
              <a:buSzPct val="1000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107950" lvl="1" marL="7429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76200" lvl="2" marL="11430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101600" lvl="3" marL="1600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101600" lvl="4" marL="20574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101600" lvl="5" marL="25146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101600" lvl="6" marL="29718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101600" lvl="7" marL="3429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101600" lvl="8" marL="3886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31" name="Shape 31"/>
          <p:cNvSpPr/>
          <p:nvPr>
            <p:ph idx="2" type="clipArt"/>
          </p:nvPr>
        </p:nvSpPr>
        <p:spPr>
          <a:xfrm>
            <a:off x="4648200" y="1981200"/>
            <a:ext cx="3809999" cy="4114800"/>
          </a:xfrm>
          <a:prstGeom prst="rect">
            <a:avLst/>
          </a:prstGeom>
          <a:noFill/>
          <a:ln>
            <a:noFill/>
          </a:ln>
        </p:spPr>
        <p:txBody>
          <a:bodyPr anchorCtr="0" anchor="t" bIns="91425" lIns="91425" rIns="91425" tIns="91425"/>
          <a:lstStyle>
            <a:lvl1pPr indent="-139700" lvl="0" marL="342900" marR="0" rtl="0" algn="l">
              <a:spcBef>
                <a:spcPts val="640"/>
              </a:spcBef>
              <a:spcAft>
                <a:spcPts val="0"/>
              </a:spcAft>
              <a:buClr>
                <a:schemeClr val="dk1"/>
              </a:buClr>
              <a:buSzPct val="1000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107950" lvl="1" marL="7429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76200" lvl="2" marL="11430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101600" lvl="3" marL="1600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101600" lvl="4" marL="20574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101600" lvl="5" marL="25146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101600" lvl="6" marL="29718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101600" lvl="7" marL="3429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101600" lvl="8" marL="3886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32" name="Shape 32"/>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33" name="Shape 33"/>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34" name="Shape 34"/>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35" name="Shape 35"/>
        <p:cNvGrpSpPr/>
        <p:nvPr/>
      </p:nvGrpSpPr>
      <p:grpSpPr>
        <a:xfrm>
          <a:off x="0" y="0"/>
          <a:ext cx="0" cy="0"/>
          <a:chOff x="0" y="0"/>
          <a:chExt cx="0" cy="0"/>
        </a:xfrm>
      </p:grpSpPr>
      <p:sp>
        <p:nvSpPr>
          <p:cNvPr id="36" name="Shape 36"/>
          <p:cNvSpPr txBox="1"/>
          <p:nvPr>
            <p:ph type="title"/>
          </p:nvPr>
        </p:nvSpPr>
        <p:spPr>
          <a:xfrm rot="5400000">
            <a:off x="4743450" y="2381249"/>
            <a:ext cx="5486399" cy="1943100"/>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37" name="Shape 37"/>
          <p:cNvSpPr txBox="1"/>
          <p:nvPr>
            <p:ph idx="1" type="body"/>
          </p:nvPr>
        </p:nvSpPr>
        <p:spPr>
          <a:xfrm rot="5400000">
            <a:off x="781050" y="514349"/>
            <a:ext cx="5486399" cy="5676900"/>
          </a:xfrm>
          <a:prstGeom prst="rect">
            <a:avLst/>
          </a:prstGeom>
          <a:noFill/>
          <a:ln>
            <a:noFill/>
          </a:ln>
        </p:spPr>
        <p:txBody>
          <a:bodyPr anchorCtr="0" anchor="t" bIns="91425" lIns="91425" rIns="91425" tIns="91425"/>
          <a:lstStyle>
            <a:lvl1pPr indent="-139700" lvl="0" marL="342900" marR="0" rtl="0" algn="l">
              <a:spcBef>
                <a:spcPts val="640"/>
              </a:spcBef>
              <a:spcAft>
                <a:spcPts val="0"/>
              </a:spcAft>
              <a:buClr>
                <a:schemeClr val="dk1"/>
              </a:buClr>
              <a:buSzPct val="1000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107950" lvl="1" marL="7429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76200" lvl="2" marL="11430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101600" lvl="3" marL="1600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101600" lvl="4" marL="20574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101600" lvl="5" marL="25146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101600" lvl="6" marL="29718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101600" lvl="7" marL="3429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101600" lvl="8" marL="3886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38" name="Shape 38"/>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39" name="Shape 39"/>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40" name="Shape 40"/>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41" name="Shape 41"/>
        <p:cNvGrpSpPr/>
        <p:nvPr/>
      </p:nvGrpSpPr>
      <p:grpSpPr>
        <a:xfrm>
          <a:off x="0" y="0"/>
          <a:ext cx="0" cy="0"/>
          <a:chOff x="0" y="0"/>
          <a:chExt cx="0" cy="0"/>
        </a:xfrm>
      </p:grpSpPr>
      <p:sp>
        <p:nvSpPr>
          <p:cNvPr id="42" name="Shape 42"/>
          <p:cNvSpPr txBox="1"/>
          <p:nvPr>
            <p:ph type="title"/>
          </p:nvPr>
        </p:nvSpPr>
        <p:spPr>
          <a:xfrm>
            <a:off x="685800" y="609600"/>
            <a:ext cx="7772400" cy="1143000"/>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43" name="Shape 43"/>
          <p:cNvSpPr txBox="1"/>
          <p:nvPr>
            <p:ph idx="1" type="body"/>
          </p:nvPr>
        </p:nvSpPr>
        <p:spPr>
          <a:xfrm rot="5400000">
            <a:off x="2514599" y="152399"/>
            <a:ext cx="4114800" cy="7772400"/>
          </a:xfrm>
          <a:prstGeom prst="rect">
            <a:avLst/>
          </a:prstGeom>
          <a:noFill/>
          <a:ln>
            <a:noFill/>
          </a:ln>
        </p:spPr>
        <p:txBody>
          <a:bodyPr anchorCtr="0" anchor="t" bIns="91425" lIns="91425" rIns="91425" tIns="91425"/>
          <a:lstStyle>
            <a:lvl1pPr indent="-139700" lvl="0" marL="342900" marR="0" rtl="0" algn="l">
              <a:spcBef>
                <a:spcPts val="640"/>
              </a:spcBef>
              <a:spcAft>
                <a:spcPts val="0"/>
              </a:spcAft>
              <a:buClr>
                <a:schemeClr val="dk1"/>
              </a:buClr>
              <a:buSzPct val="1000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107950" lvl="1" marL="7429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76200" lvl="2" marL="11430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101600" lvl="3" marL="1600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101600" lvl="4" marL="20574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101600" lvl="5" marL="25146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101600" lvl="6" marL="29718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101600" lvl="7" marL="3429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101600" lvl="8" marL="3886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44" name="Shape 44"/>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45" name="Shape 45"/>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46" name="Shape 46"/>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47" name="Shape 47"/>
        <p:cNvGrpSpPr/>
        <p:nvPr/>
      </p:nvGrpSpPr>
      <p:grpSpPr>
        <a:xfrm>
          <a:off x="0" y="0"/>
          <a:ext cx="0" cy="0"/>
          <a:chOff x="0" y="0"/>
          <a:chExt cx="0" cy="0"/>
        </a:xfrm>
      </p:grpSpPr>
      <p:sp>
        <p:nvSpPr>
          <p:cNvPr id="48" name="Shape 48"/>
          <p:cNvSpPr txBox="1"/>
          <p:nvPr>
            <p:ph type="title"/>
          </p:nvPr>
        </p:nvSpPr>
        <p:spPr>
          <a:xfrm>
            <a:off x="1792288" y="4800600"/>
            <a:ext cx="5486399" cy="566737"/>
          </a:xfrm>
          <a:prstGeom prst="rect">
            <a:avLst/>
          </a:prstGeom>
          <a:noFill/>
          <a:ln>
            <a:noFill/>
          </a:ln>
        </p:spPr>
        <p:txBody>
          <a:bodyPr anchorCtr="0" anchor="b" bIns="91425" lIns="91425" rIns="91425" tIns="91425"/>
          <a:lstStyle>
            <a:lvl1pPr indent="0" lvl="0" marL="0" marR="0" rtl="0" algn="l">
              <a:spcBef>
                <a:spcPts val="0"/>
              </a:spcBef>
              <a:spcAft>
                <a:spcPts val="0"/>
              </a:spcAft>
              <a:buNone/>
              <a:defRPr b="1" i="0" sz="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49" name="Shape 49"/>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spcBef>
                <a:spcPts val="640"/>
              </a:spcBef>
              <a:spcAft>
                <a:spcPts val="0"/>
              </a:spcAft>
              <a:buClr>
                <a:schemeClr val="dk1"/>
              </a:buClr>
              <a:buFont typeface="Times New Roman"/>
              <a:buNone/>
              <a:defRPr b="0" i="0" sz="3200" u="none" cap="none" strike="noStrike">
                <a:solidFill>
                  <a:schemeClr val="dk1"/>
                </a:solidFill>
                <a:latin typeface="Times New Roman"/>
                <a:ea typeface="Times New Roman"/>
                <a:cs typeface="Times New Roman"/>
                <a:sym typeface="Times New Roman"/>
              </a:defRPr>
            </a:lvl1pPr>
            <a:lvl2pPr indent="0" lvl="1" marL="457200" marR="0" rtl="0" algn="l">
              <a:spcBef>
                <a:spcPts val="560"/>
              </a:spcBef>
              <a:spcAft>
                <a:spcPts val="0"/>
              </a:spcAft>
              <a:buClr>
                <a:schemeClr val="dk1"/>
              </a:buClr>
              <a:buFont typeface="Times New Roman"/>
              <a:buNone/>
              <a:defRPr b="0" i="0" sz="2800" u="none" cap="none" strike="noStrike">
                <a:solidFill>
                  <a:schemeClr val="dk1"/>
                </a:solidFill>
                <a:latin typeface="Times New Roman"/>
                <a:ea typeface="Times New Roman"/>
                <a:cs typeface="Times New Roman"/>
                <a:sym typeface="Times New Roman"/>
              </a:defRPr>
            </a:lvl2pPr>
            <a:lvl3pPr indent="0" lvl="2" marL="914400" marR="0" rtl="0" algn="l">
              <a:spcBef>
                <a:spcPts val="480"/>
              </a:spcBef>
              <a:spcAft>
                <a:spcPts val="0"/>
              </a:spcAft>
              <a:buClr>
                <a:schemeClr val="dk1"/>
              </a:buClr>
              <a:buFont typeface="Times New Roman"/>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4pPr>
            <a:lvl5pPr indent="0" lvl="4" marL="18288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5pPr>
            <a:lvl6pPr indent="0" lvl="5" marL="22860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6pPr>
            <a:lvl7pPr indent="0" lvl="6" marL="27432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7pPr>
            <a:lvl8pPr indent="0" lvl="7" marL="32004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8pPr>
            <a:lvl9pPr indent="0" lvl="8" marL="36576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9pPr>
          </a:lstStyle>
          <a:p/>
        </p:txBody>
      </p:sp>
      <p:sp>
        <p:nvSpPr>
          <p:cNvPr id="50" name="Shape 50"/>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1pPr>
            <a:lvl2pPr indent="0" lvl="1" marL="457200" marR="0" rtl="0" algn="l">
              <a:spcBef>
                <a:spcPts val="240"/>
              </a:spcBef>
              <a:spcAft>
                <a:spcPts val="0"/>
              </a:spcAft>
              <a:buClr>
                <a:schemeClr val="dk1"/>
              </a:buClr>
              <a:buFont typeface="Times New Roman"/>
              <a:buNone/>
              <a:defRPr b="0" i="0" sz="1200" u="none" cap="none" strike="noStrike">
                <a:solidFill>
                  <a:schemeClr val="dk1"/>
                </a:solidFill>
                <a:latin typeface="Times New Roman"/>
                <a:ea typeface="Times New Roman"/>
                <a:cs typeface="Times New Roman"/>
                <a:sym typeface="Times New Roman"/>
              </a:defRPr>
            </a:lvl2pPr>
            <a:lvl3pPr indent="0" lvl="2" marL="914400" marR="0" rtl="0" algn="l">
              <a:spcBef>
                <a:spcPts val="200"/>
              </a:spcBef>
              <a:spcAft>
                <a:spcPts val="0"/>
              </a:spcAft>
              <a:buClr>
                <a:schemeClr val="dk1"/>
              </a:buClr>
              <a:buFont typeface="Times New Roman"/>
              <a:buNone/>
              <a:defRPr b="0" i="0" sz="1000" u="none" cap="none" strike="noStrike">
                <a:solidFill>
                  <a:schemeClr val="dk1"/>
                </a:solidFill>
                <a:latin typeface="Times New Roman"/>
                <a:ea typeface="Times New Roman"/>
                <a:cs typeface="Times New Roman"/>
                <a:sym typeface="Times New Roman"/>
              </a:defRPr>
            </a:lvl3pPr>
            <a:lvl4pPr indent="0" lvl="3" marL="1371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4pPr>
            <a:lvl5pPr indent="0" lvl="4" marL="18288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5pPr>
            <a:lvl6pPr indent="0" lvl="5" marL="22860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6pPr>
            <a:lvl7pPr indent="0" lvl="6" marL="27432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7pPr>
            <a:lvl8pPr indent="0" lvl="7" marL="32004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8pPr>
            <a:lvl9pPr indent="0" lvl="8" marL="3657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9pPr>
          </a:lstStyle>
          <a:p/>
        </p:txBody>
      </p:sp>
      <p:sp>
        <p:nvSpPr>
          <p:cNvPr id="51" name="Shape 51"/>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52" name="Shape 52"/>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53" name="Shape 53"/>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54" name="Shape 54"/>
        <p:cNvGrpSpPr/>
        <p:nvPr/>
      </p:nvGrpSpPr>
      <p:grpSpPr>
        <a:xfrm>
          <a:off x="0" y="0"/>
          <a:ext cx="0" cy="0"/>
          <a:chOff x="0" y="0"/>
          <a:chExt cx="0" cy="0"/>
        </a:xfrm>
      </p:grpSpPr>
      <p:sp>
        <p:nvSpPr>
          <p:cNvPr id="55" name="Shape 55"/>
          <p:cNvSpPr txBox="1"/>
          <p:nvPr>
            <p:ph type="title"/>
          </p:nvPr>
        </p:nvSpPr>
        <p:spPr>
          <a:xfrm>
            <a:off x="457200" y="273050"/>
            <a:ext cx="3008313" cy="1162049"/>
          </a:xfrm>
          <a:prstGeom prst="rect">
            <a:avLst/>
          </a:prstGeom>
          <a:noFill/>
          <a:ln>
            <a:noFill/>
          </a:ln>
        </p:spPr>
        <p:txBody>
          <a:bodyPr anchorCtr="0" anchor="b" bIns="91425" lIns="91425" rIns="91425" tIns="91425"/>
          <a:lstStyle>
            <a:lvl1pPr indent="0" lvl="0" marL="0" marR="0" rtl="0" algn="l">
              <a:spcBef>
                <a:spcPts val="0"/>
              </a:spcBef>
              <a:spcAft>
                <a:spcPts val="0"/>
              </a:spcAft>
              <a:buNone/>
              <a:defRPr b="1" i="0" sz="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56" name="Shape 56"/>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139700" lvl="0" marL="342900" marR="0" rtl="0" algn="l">
              <a:spcBef>
                <a:spcPts val="640"/>
              </a:spcBef>
              <a:spcAft>
                <a:spcPts val="0"/>
              </a:spcAft>
              <a:buClr>
                <a:schemeClr val="dk1"/>
              </a:buClr>
              <a:buSzPct val="1000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107950" lvl="1" marL="7429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76200" lvl="2" marL="11430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101600" lvl="3" marL="1600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101600" lvl="4" marL="20574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101600" lvl="5" marL="25146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101600" lvl="6" marL="29718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101600" lvl="7" marL="3429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101600" lvl="8" marL="3886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57" name="Shape 57"/>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1pPr>
            <a:lvl2pPr indent="0" lvl="1" marL="457200" marR="0" rtl="0" algn="l">
              <a:spcBef>
                <a:spcPts val="240"/>
              </a:spcBef>
              <a:spcAft>
                <a:spcPts val="0"/>
              </a:spcAft>
              <a:buClr>
                <a:schemeClr val="dk1"/>
              </a:buClr>
              <a:buFont typeface="Times New Roman"/>
              <a:buNone/>
              <a:defRPr b="0" i="0" sz="1200" u="none" cap="none" strike="noStrike">
                <a:solidFill>
                  <a:schemeClr val="dk1"/>
                </a:solidFill>
                <a:latin typeface="Times New Roman"/>
                <a:ea typeface="Times New Roman"/>
                <a:cs typeface="Times New Roman"/>
                <a:sym typeface="Times New Roman"/>
              </a:defRPr>
            </a:lvl2pPr>
            <a:lvl3pPr indent="0" lvl="2" marL="914400" marR="0" rtl="0" algn="l">
              <a:spcBef>
                <a:spcPts val="200"/>
              </a:spcBef>
              <a:spcAft>
                <a:spcPts val="0"/>
              </a:spcAft>
              <a:buClr>
                <a:schemeClr val="dk1"/>
              </a:buClr>
              <a:buFont typeface="Times New Roman"/>
              <a:buNone/>
              <a:defRPr b="0" i="0" sz="1000" u="none" cap="none" strike="noStrike">
                <a:solidFill>
                  <a:schemeClr val="dk1"/>
                </a:solidFill>
                <a:latin typeface="Times New Roman"/>
                <a:ea typeface="Times New Roman"/>
                <a:cs typeface="Times New Roman"/>
                <a:sym typeface="Times New Roman"/>
              </a:defRPr>
            </a:lvl3pPr>
            <a:lvl4pPr indent="0" lvl="3" marL="1371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4pPr>
            <a:lvl5pPr indent="0" lvl="4" marL="18288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5pPr>
            <a:lvl6pPr indent="0" lvl="5" marL="22860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6pPr>
            <a:lvl7pPr indent="0" lvl="6" marL="27432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7pPr>
            <a:lvl8pPr indent="0" lvl="7" marL="32004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8pPr>
            <a:lvl9pPr indent="0" lvl="8" marL="3657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9pPr>
          </a:lstStyle>
          <a:p/>
        </p:txBody>
      </p:sp>
      <p:sp>
        <p:nvSpPr>
          <p:cNvPr id="58" name="Shape 58"/>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59" name="Shape 59"/>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60" name="Shape 60"/>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1" name="Shape 61"/>
        <p:cNvGrpSpPr/>
        <p:nvPr/>
      </p:nvGrpSpPr>
      <p:grpSpPr>
        <a:xfrm>
          <a:off x="0" y="0"/>
          <a:ext cx="0" cy="0"/>
          <a:chOff x="0" y="0"/>
          <a:chExt cx="0" cy="0"/>
        </a:xfrm>
      </p:grpSpPr>
      <p:sp>
        <p:nvSpPr>
          <p:cNvPr id="62" name="Shape 62"/>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63" name="Shape 63"/>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64" name="Shape 64"/>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5" name="Shape 65"/>
        <p:cNvGrpSpPr/>
        <p:nvPr/>
      </p:nvGrpSpPr>
      <p:grpSpPr>
        <a:xfrm>
          <a:off x="0" y="0"/>
          <a:ext cx="0" cy="0"/>
          <a:chOff x="0" y="0"/>
          <a:chExt cx="0" cy="0"/>
        </a:xfrm>
      </p:grpSpPr>
      <p:sp>
        <p:nvSpPr>
          <p:cNvPr id="66" name="Shape 66"/>
          <p:cNvSpPr txBox="1"/>
          <p:nvPr>
            <p:ph type="title"/>
          </p:nvPr>
        </p:nvSpPr>
        <p:spPr>
          <a:xfrm>
            <a:off x="685800" y="609600"/>
            <a:ext cx="7772400" cy="1143000"/>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67" name="Shape 67"/>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68" name="Shape 68"/>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69" name="Shape 69"/>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9" name="Shape 9"/>
        <p:cNvGrpSpPr/>
        <p:nvPr/>
      </p:nvGrpSpPr>
      <p:grpSpPr>
        <a:xfrm>
          <a:off x="0" y="0"/>
          <a:ext cx="0" cy="0"/>
          <a:chOff x="0" y="0"/>
          <a:chExt cx="0" cy="0"/>
        </a:xfrm>
      </p:grpSpPr>
      <p:sp>
        <p:nvSpPr>
          <p:cNvPr id="10" name="Shape 10"/>
          <p:cNvSpPr txBox="1"/>
          <p:nvPr>
            <p:ph type="title"/>
          </p:nvPr>
        </p:nvSpPr>
        <p:spPr>
          <a:xfrm>
            <a:off x="685800" y="609600"/>
            <a:ext cx="7772400" cy="1143000"/>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4400" u="none" cap="none" strike="noStrike">
                <a:solidFill>
                  <a:schemeClr val="dk2"/>
                </a:solidFill>
                <a:latin typeface="Times New Roman"/>
                <a:ea typeface="Times New Roman"/>
                <a:cs typeface="Times New Roman"/>
                <a:sym typeface="Times New Roman"/>
              </a:defRPr>
            </a:lvl9pPr>
          </a:lstStyle>
          <a:p/>
        </p:txBody>
      </p:sp>
      <p:sp>
        <p:nvSpPr>
          <p:cNvPr id="11" name="Shape 11"/>
          <p:cNvSpPr txBox="1"/>
          <p:nvPr>
            <p:ph idx="1" type="body"/>
          </p:nvPr>
        </p:nvSpPr>
        <p:spPr>
          <a:xfrm>
            <a:off x="685800" y="1981200"/>
            <a:ext cx="7772400" cy="4114800"/>
          </a:xfrm>
          <a:prstGeom prst="rect">
            <a:avLst/>
          </a:prstGeom>
          <a:noFill/>
          <a:ln>
            <a:noFill/>
          </a:ln>
        </p:spPr>
        <p:txBody>
          <a:bodyPr anchorCtr="0" anchor="t" bIns="91425" lIns="91425" rIns="91425" tIns="91425"/>
          <a:lstStyle>
            <a:lvl1pPr indent="-139700" lvl="0" marL="342900" marR="0" rtl="0" algn="l">
              <a:spcBef>
                <a:spcPts val="640"/>
              </a:spcBef>
              <a:spcAft>
                <a:spcPts val="0"/>
              </a:spcAft>
              <a:buClr>
                <a:schemeClr val="dk1"/>
              </a:buClr>
              <a:buSzPct val="1000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107950" lvl="1" marL="7429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76200" lvl="2" marL="11430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101600" lvl="3" marL="1600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101600" lvl="4" marL="20574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101600" lvl="5" marL="25146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101600" lvl="6" marL="29718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101600" lvl="7" marL="3429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101600" lvl="8" marL="3886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12" name="Shape 12"/>
          <p:cNvSpPr txBox="1"/>
          <p:nvPr>
            <p:ph idx="10" type="dt"/>
          </p:nvPr>
        </p:nvSpPr>
        <p:spPr>
          <a:xfrm>
            <a:off x="685800" y="6248400"/>
            <a:ext cx="19049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13" name="Shape 13"/>
          <p:cNvSpPr txBox="1"/>
          <p:nvPr>
            <p:ph idx="11" type="ftr"/>
          </p:nvPr>
        </p:nvSpPr>
        <p:spPr>
          <a:xfrm>
            <a:off x="3124200" y="6248400"/>
            <a:ext cx="2895600"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14" name="Shape 14"/>
          <p:cNvSpPr txBox="1"/>
          <p:nvPr>
            <p:ph idx="12" type="sldNum"/>
          </p:nvPr>
        </p:nvSpPr>
        <p:spPr>
          <a:xfrm>
            <a:off x="6553200" y="6248400"/>
            <a:ext cx="1904999" cy="457200"/>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1400" u="none" cap="none" strike="noStrike">
                <a:solidFill>
                  <a:schemeClr val="dk1"/>
                </a:solidFill>
                <a:latin typeface="Times New Roman"/>
                <a:ea typeface="Times New Roman"/>
                <a:cs typeface="Times New Roman"/>
                <a:sym typeface="Times New Roman"/>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8.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8.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8.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9.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9.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10.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1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14.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16.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image" Target="../media/image15.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6.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02" name="Shape 102"/>
        <p:cNvGrpSpPr/>
        <p:nvPr/>
      </p:nvGrpSpPr>
      <p:grpSpPr>
        <a:xfrm>
          <a:off x="0" y="0"/>
          <a:ext cx="0" cy="0"/>
          <a:chOff x="0" y="0"/>
          <a:chExt cx="0" cy="0"/>
        </a:xfrm>
      </p:grpSpPr>
      <p:sp>
        <p:nvSpPr>
          <p:cNvPr id="103" name="Shape 103"/>
          <p:cNvSpPr txBox="1"/>
          <p:nvPr>
            <p:ph type="ctrTitle"/>
          </p:nvPr>
        </p:nvSpPr>
        <p:spPr>
          <a:xfrm>
            <a:off x="685800" y="22860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Activating Your Schema</a:t>
            </a:r>
          </a:p>
        </p:txBody>
      </p:sp>
      <p:pic>
        <p:nvPicPr>
          <p:cNvPr descr="ski.jpg" id="104" name="Shape 104"/>
          <p:cNvPicPr preferRelativeResize="0"/>
          <p:nvPr/>
        </p:nvPicPr>
        <p:blipFill rotWithShape="1">
          <a:blip r:embed="rId3">
            <a:alphaModFix/>
          </a:blip>
          <a:srcRect b="0" l="0" r="0" t="0"/>
          <a:stretch/>
        </p:blipFill>
        <p:spPr>
          <a:xfrm>
            <a:off x="2667000" y="3810000"/>
            <a:ext cx="3656012" cy="22860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73" name="Shape 173"/>
        <p:cNvGrpSpPr/>
        <p:nvPr/>
      </p:nvGrpSpPr>
      <p:grpSpPr>
        <a:xfrm>
          <a:off x="0" y="0"/>
          <a:ext cx="0" cy="0"/>
          <a:chOff x="0" y="0"/>
          <a:chExt cx="0" cy="0"/>
        </a:xfrm>
      </p:grpSpPr>
      <p:sp>
        <p:nvSpPr>
          <p:cNvPr id="174" name="Shape 174"/>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Use your schema for this one:</a:t>
            </a:r>
          </a:p>
        </p:txBody>
      </p:sp>
      <p:sp>
        <p:nvSpPr>
          <p:cNvPr id="175" name="Shape 175"/>
          <p:cNvSpPr txBox="1"/>
          <p:nvPr>
            <p:ph idx="1" type="body"/>
          </p:nvPr>
        </p:nvSpPr>
        <p:spPr>
          <a:xfrm>
            <a:off x="6858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Think about your schema for skiing once again</a:t>
            </a: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What clues  can you pick up from this text?</a:t>
            </a:r>
          </a:p>
        </p:txBody>
      </p:sp>
      <p:sp>
        <p:nvSpPr>
          <p:cNvPr id="176" name="Shape 176"/>
          <p:cNvSpPr txBox="1"/>
          <p:nvPr/>
        </p:nvSpPr>
        <p:spPr>
          <a:xfrm>
            <a:off x="4940300" y="2168525"/>
            <a:ext cx="2451100" cy="19399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333399"/>
              </a:buClr>
              <a:buSzPct val="25000"/>
              <a:buFont typeface="Book Antiqua"/>
              <a:buNone/>
            </a:pPr>
            <a:r>
              <a:rPr b="0" i="0" lang="en-US" sz="2400" u="none" cap="none" strike="noStrike">
                <a:solidFill>
                  <a:srgbClr val="333399"/>
                </a:solidFill>
                <a:latin typeface="Book Antiqua"/>
                <a:ea typeface="Book Antiqua"/>
                <a:cs typeface="Book Antiqua"/>
                <a:sym typeface="Book Antiqua"/>
              </a:rPr>
              <a:t>The ambulance’s siren blared as it raced to the slopes.</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80" name="Shape 180"/>
        <p:cNvGrpSpPr/>
        <p:nvPr/>
      </p:nvGrpSpPr>
      <p:grpSpPr>
        <a:xfrm>
          <a:off x="0" y="0"/>
          <a:ext cx="0" cy="0"/>
          <a:chOff x="0" y="0"/>
          <a:chExt cx="0" cy="0"/>
        </a:xfrm>
      </p:grpSpPr>
      <p:sp>
        <p:nvSpPr>
          <p:cNvPr id="181" name="Shape 181"/>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What about harder text?</a:t>
            </a:r>
          </a:p>
        </p:txBody>
      </p:sp>
      <p:sp>
        <p:nvSpPr>
          <p:cNvPr id="182" name="Shape 182"/>
          <p:cNvSpPr txBox="1"/>
          <p:nvPr>
            <p:ph idx="1" type="body"/>
          </p:nvPr>
        </p:nvSpPr>
        <p:spPr>
          <a:xfrm>
            <a:off x="3810000" y="1981200"/>
            <a:ext cx="46481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Using your schema is even more important with harder text!</a:t>
            </a:r>
          </a:p>
          <a:p>
            <a:pPr indent="-342900" lvl="0" marL="342900" marR="0" rtl="0" algn="l">
              <a:lnSpc>
                <a:spcPct val="100000"/>
              </a:lnSpc>
              <a:spcBef>
                <a:spcPts val="560"/>
              </a:spcBef>
              <a:spcAft>
                <a:spcPts val="0"/>
              </a:spcAft>
              <a:buClr>
                <a:schemeClr val="dk1"/>
              </a:buClr>
              <a:buSzPct val="25000"/>
              <a:buFont typeface="Times New Roman"/>
              <a:buNone/>
            </a:pPr>
            <a:r>
              <a:t/>
            </a:r>
            <a:endParaRPr b="0" i="0" sz="2800" u="none" cap="none" strike="noStrike">
              <a:solidFill>
                <a:schemeClr val="dk1"/>
              </a:solidFill>
              <a:latin typeface="Book Antiqua"/>
              <a:ea typeface="Book Antiqua"/>
              <a:cs typeface="Book Antiqua"/>
              <a:sym typeface="Book Antiqua"/>
            </a:endParaRPr>
          </a:p>
          <a:p>
            <a:pPr indent="-342900" lvl="0" marL="342900" marR="0" rtl="0" algn="l">
              <a:lnSpc>
                <a:spcPct val="100000"/>
              </a:lnSpc>
              <a:spcBef>
                <a:spcPts val="560"/>
              </a:spcBef>
              <a:spcAft>
                <a:spcPts val="0"/>
              </a:spcAft>
              <a:buClr>
                <a:schemeClr val="dk1"/>
              </a:buClr>
              <a:buSzPct val="25000"/>
              <a:buFont typeface="Book Antiqua"/>
              <a:buNone/>
            </a:pPr>
            <a:r>
              <a:rPr b="0" i="0" lang="en-US" sz="2800" u="none" cap="none" strike="noStrike">
                <a:solidFill>
                  <a:schemeClr val="dk1"/>
                </a:solidFill>
                <a:latin typeface="Book Antiqua"/>
                <a:ea typeface="Book Antiqua"/>
                <a:cs typeface="Book Antiqua"/>
                <a:sym typeface="Book Antiqua"/>
              </a:rPr>
              <a:t>    At Snowy Peaks Slopes, the staff doesn’t care if it snows or not. </a:t>
            </a:r>
            <a:r>
              <a:rPr b="0" i="0" lang="en-US" sz="2800" u="none" cap="none" strike="noStrike">
                <a:solidFill>
                  <a:srgbClr val="333399"/>
                </a:solidFill>
                <a:latin typeface="Book Antiqua"/>
                <a:ea typeface="Book Antiqua"/>
                <a:cs typeface="Book Antiqua"/>
                <a:sym typeface="Book Antiqua"/>
              </a:rPr>
              <a:t>They know that they can outsmart the weather.</a:t>
            </a:r>
          </a:p>
        </p:txBody>
      </p:sp>
      <p:pic>
        <p:nvPicPr>
          <p:cNvPr descr="C:\Program Files\Microsoft Office\Clipart\Pub60Cor\na01852_.wmf" id="183" name="Shape 183"/>
          <p:cNvPicPr preferRelativeResize="0"/>
          <p:nvPr>
            <p:ph idx="2" type="clipArt"/>
          </p:nvPr>
        </p:nvPicPr>
        <p:blipFill rotWithShape="1">
          <a:blip r:embed="rId3">
            <a:alphaModFix/>
          </a:blip>
          <a:srcRect b="0" l="0" r="0" t="0"/>
          <a:stretch/>
        </p:blipFill>
        <p:spPr>
          <a:xfrm>
            <a:off x="685800" y="2106611"/>
            <a:ext cx="2806699" cy="2846387"/>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87" name="Shape 187"/>
        <p:cNvGrpSpPr/>
        <p:nvPr/>
      </p:nvGrpSpPr>
      <p:grpSpPr>
        <a:xfrm>
          <a:off x="0" y="0"/>
          <a:ext cx="0" cy="0"/>
          <a:chOff x="0" y="0"/>
          <a:chExt cx="0" cy="0"/>
        </a:xfrm>
      </p:grpSpPr>
      <p:sp>
        <p:nvSpPr>
          <p:cNvPr id="188" name="Shape 188"/>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Activate you schema!</a:t>
            </a:r>
          </a:p>
        </p:txBody>
      </p:sp>
      <p:sp>
        <p:nvSpPr>
          <p:cNvPr id="189" name="Shape 189"/>
          <p:cNvSpPr txBox="1"/>
          <p:nvPr>
            <p:ph idx="1" type="body"/>
          </p:nvPr>
        </p:nvSpPr>
        <p:spPr>
          <a:xfrm>
            <a:off x="685800" y="1981200"/>
            <a:ext cx="4190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What do you know about ski resorts?</a:t>
            </a:r>
          </a:p>
          <a:p>
            <a:pPr indent="-342900" lvl="0" marL="342900" marR="0" rtl="0" algn="l">
              <a:lnSpc>
                <a:spcPct val="100000"/>
              </a:lnSpc>
              <a:spcBef>
                <a:spcPts val="560"/>
              </a:spcBef>
              <a:spcAft>
                <a:spcPts val="0"/>
              </a:spcAft>
              <a:buClr>
                <a:schemeClr val="dk1"/>
              </a:buClr>
              <a:buSzPct val="100000"/>
              <a:buFont typeface="Times New Roman"/>
              <a:buNone/>
            </a:pPr>
            <a:r>
              <a:t/>
            </a:r>
            <a:endParaRPr b="0" i="0" sz="2800" u="none" cap="none" strike="noStrike">
              <a:solidFill>
                <a:schemeClr val="dk1"/>
              </a:solidFill>
              <a:latin typeface="Book Antiqua"/>
              <a:ea typeface="Book Antiqua"/>
              <a:cs typeface="Book Antiqua"/>
              <a:sym typeface="Book Antiqua"/>
            </a:endParaRP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You may know that ski slopes have huge snowmaking machines</a:t>
            </a: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The staff probably outsmarts the weather by making snow!</a:t>
            </a:r>
          </a:p>
        </p:txBody>
      </p:sp>
      <p:pic>
        <p:nvPicPr>
          <p:cNvPr descr="C:\Program Files\Common Files\Microsoft Shared\Clipart\cagcat50\na00826_.wmf" id="190" name="Shape 190"/>
          <p:cNvPicPr preferRelativeResize="0"/>
          <p:nvPr>
            <p:ph idx="2" type="clipArt"/>
          </p:nvPr>
        </p:nvPicPr>
        <p:blipFill rotWithShape="1">
          <a:blip r:embed="rId3">
            <a:alphaModFix/>
          </a:blip>
          <a:srcRect b="0" l="0" r="0" t="0"/>
          <a:stretch/>
        </p:blipFill>
        <p:spPr>
          <a:xfrm>
            <a:off x="5172075" y="2646361"/>
            <a:ext cx="3286124" cy="223361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94" name="Shape 194"/>
        <p:cNvGrpSpPr/>
        <p:nvPr/>
      </p:nvGrpSpPr>
      <p:grpSpPr>
        <a:xfrm>
          <a:off x="0" y="0"/>
          <a:ext cx="0" cy="0"/>
          <a:chOff x="0" y="0"/>
          <a:chExt cx="0" cy="0"/>
        </a:xfrm>
      </p:grpSpPr>
      <p:sp>
        <p:nvSpPr>
          <p:cNvPr id="195" name="Shape 195"/>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Times New Roman"/>
              <a:buNone/>
            </a:pPr>
            <a:r>
              <a:rPr b="0" i="0" lang="en-US" sz="4400" u="none" cap="none" strike="noStrike">
                <a:solidFill>
                  <a:schemeClr val="dk2"/>
                </a:solidFill>
                <a:latin typeface="Times New Roman"/>
                <a:ea typeface="Times New Roman"/>
                <a:cs typeface="Times New Roman"/>
                <a:sym typeface="Times New Roman"/>
              </a:rPr>
              <a:t>Is this easier?</a:t>
            </a:r>
          </a:p>
        </p:txBody>
      </p:sp>
      <p:sp>
        <p:nvSpPr>
          <p:cNvPr id="196" name="Shape 196"/>
          <p:cNvSpPr txBox="1"/>
          <p:nvPr>
            <p:ph idx="1" type="body"/>
          </p:nvPr>
        </p:nvSpPr>
        <p:spPr>
          <a:xfrm>
            <a:off x="609600" y="1676400"/>
            <a:ext cx="3809999" cy="44195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Times New Roman"/>
              <a:buChar char="•"/>
            </a:pPr>
            <a:r>
              <a:rPr b="0" i="0" lang="en-US" sz="3200" u="none" cap="none" strike="noStrike">
                <a:solidFill>
                  <a:schemeClr val="dk1"/>
                </a:solidFill>
                <a:latin typeface="Times New Roman"/>
                <a:ea typeface="Times New Roman"/>
                <a:cs typeface="Times New Roman"/>
                <a:sym typeface="Times New Roman"/>
              </a:rPr>
              <a:t>The herdsman came out from the firs and saw a burro coming down from the butte.</a:t>
            </a:r>
          </a:p>
          <a:p>
            <a:pPr indent="-342900" lvl="0" marL="342900" marR="0" rtl="0" algn="l">
              <a:lnSpc>
                <a:spcPct val="100000"/>
              </a:lnSpc>
              <a:spcBef>
                <a:spcPts val="640"/>
              </a:spcBef>
              <a:spcAft>
                <a:spcPts val="0"/>
              </a:spcAft>
              <a:buClr>
                <a:schemeClr val="dk1"/>
              </a:buClr>
              <a:buSzPct val="25000"/>
              <a:buFont typeface="Times New Roman"/>
              <a:buNone/>
            </a:pPr>
            <a:r>
              <a:rPr b="0" i="0" lang="en-US" sz="3200" u="none" cap="none" strike="noStrike">
                <a:solidFill>
                  <a:schemeClr val="dk1"/>
                </a:solidFill>
                <a:latin typeface="Times New Roman"/>
                <a:ea typeface="Times New Roman"/>
                <a:cs typeface="Times New Roman"/>
                <a:sym typeface="Times New Roman"/>
              </a:rPr>
              <a:t>	</a:t>
            </a:r>
            <a:r>
              <a:rPr b="0" i="0" lang="en-US" sz="3200" u="none" cap="none" strike="noStrike">
                <a:solidFill>
                  <a:srgbClr val="0000FF"/>
                </a:solidFill>
                <a:latin typeface="Times New Roman"/>
                <a:ea typeface="Times New Roman"/>
                <a:cs typeface="Times New Roman"/>
                <a:sym typeface="Times New Roman"/>
              </a:rPr>
              <a:t>*</a:t>
            </a:r>
            <a:r>
              <a:rPr b="0" i="0" lang="en-US" sz="2400" u="none" cap="none" strike="noStrike">
                <a:solidFill>
                  <a:srgbClr val="0000FF"/>
                </a:solidFill>
                <a:latin typeface="Times New Roman"/>
                <a:ea typeface="Times New Roman"/>
                <a:cs typeface="Times New Roman"/>
                <a:sym typeface="Times New Roman"/>
              </a:rPr>
              <a:t>Do you think someone from Hawaii would have an easy time with this sentence?</a:t>
            </a:r>
          </a:p>
        </p:txBody>
      </p:sp>
      <p:sp>
        <p:nvSpPr>
          <p:cNvPr id="197" name="Shape 197"/>
          <p:cNvSpPr/>
          <p:nvPr>
            <p:ph idx="2" type="clipArt"/>
          </p:nvPr>
        </p:nvSpPr>
        <p:spPr>
          <a:xfrm>
            <a:off x="4648200" y="1981200"/>
            <a:ext cx="3809999" cy="4114800"/>
          </a:xfrm>
          <a:prstGeom prst="rect">
            <a:avLst/>
          </a:prstGeom>
          <a:noFill/>
          <a:ln>
            <a:noFill/>
          </a:ln>
        </p:spPr>
        <p:txBody>
          <a:bodyPr anchorCtr="0" anchor="t" bIns="45700" lIns="91425" rIns="91425" tIns="45700">
            <a:noAutofit/>
          </a:bodyPr>
          <a:lstStyle/>
          <a:p>
            <a:pPr indent="-342900" lvl="0" marL="342900" marR="0" rtl="0" algn="l">
              <a:spcBef>
                <a:spcPts val="0"/>
              </a:spcBef>
              <a:spcAft>
                <a:spcPts val="0"/>
              </a:spcAft>
              <a:buClr>
                <a:schemeClr val="dk1"/>
              </a:buClr>
              <a:buSzPct val="100000"/>
              <a:buFont typeface="Times New Roman"/>
              <a:buNone/>
            </a:pPr>
            <a:r>
              <a:t/>
            </a:r>
            <a:endParaRPr b="0" i="0" sz="3200" u="none" cap="none" strike="noStrike">
              <a:solidFill>
                <a:schemeClr val="dk1"/>
              </a:solidFill>
              <a:latin typeface="Times New Roman"/>
              <a:ea typeface="Times New Roman"/>
              <a:cs typeface="Times New Roman"/>
              <a:sym typeface="Times New Roman"/>
            </a:endParaRPr>
          </a:p>
        </p:txBody>
      </p:sp>
      <p:pic>
        <p:nvPicPr>
          <p:cNvPr descr="burro.jpg" id="198" name="Shape 198"/>
          <p:cNvPicPr preferRelativeResize="0"/>
          <p:nvPr/>
        </p:nvPicPr>
        <p:blipFill rotWithShape="1">
          <a:blip r:embed="rId3">
            <a:alphaModFix/>
          </a:blip>
          <a:srcRect b="0" l="0" r="0" t="0"/>
          <a:stretch/>
        </p:blipFill>
        <p:spPr>
          <a:xfrm>
            <a:off x="4724400" y="2057400"/>
            <a:ext cx="3316287" cy="407669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03" name="Shape 203"/>
        <p:cNvGrpSpPr/>
        <p:nvPr/>
      </p:nvGrpSpPr>
      <p:grpSpPr>
        <a:xfrm>
          <a:off x="0" y="0"/>
          <a:ext cx="0" cy="0"/>
          <a:chOff x="0" y="0"/>
          <a:chExt cx="0" cy="0"/>
        </a:xfrm>
      </p:grpSpPr>
      <p:sp>
        <p:nvSpPr>
          <p:cNvPr id="204" name="Shape 204"/>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Another example</a:t>
            </a:r>
          </a:p>
        </p:txBody>
      </p:sp>
      <p:sp>
        <p:nvSpPr>
          <p:cNvPr id="205" name="Shape 205"/>
          <p:cNvSpPr txBox="1"/>
          <p:nvPr>
            <p:ph idx="1" type="body"/>
          </p:nvPr>
        </p:nvSpPr>
        <p:spPr>
          <a:xfrm>
            <a:off x="46482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Suppose that you are about to read a story</a:t>
            </a: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You see this picture on the cover</a:t>
            </a: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What schema does it bring to mind? What does it make you think of?</a:t>
            </a:r>
          </a:p>
        </p:txBody>
      </p:sp>
      <p:pic>
        <p:nvPicPr>
          <p:cNvPr descr="C:\Program Files\Microsoft Office\Clipart\standard\stddir3\na01439_.wmf" id="206" name="Shape 206"/>
          <p:cNvPicPr preferRelativeResize="0"/>
          <p:nvPr>
            <p:ph idx="2" type="clipArt"/>
          </p:nvPr>
        </p:nvPicPr>
        <p:blipFill rotWithShape="1">
          <a:blip r:embed="rId3">
            <a:alphaModFix/>
          </a:blip>
          <a:srcRect b="0" l="0" r="0" t="0"/>
          <a:stretch/>
        </p:blipFill>
        <p:spPr>
          <a:xfrm>
            <a:off x="779462" y="2589211"/>
            <a:ext cx="3621086" cy="28987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10" name="Shape 210"/>
        <p:cNvGrpSpPr/>
        <p:nvPr/>
      </p:nvGrpSpPr>
      <p:grpSpPr>
        <a:xfrm>
          <a:off x="0" y="0"/>
          <a:ext cx="0" cy="0"/>
          <a:chOff x="0" y="0"/>
          <a:chExt cx="0" cy="0"/>
        </a:xfrm>
      </p:grpSpPr>
      <p:sp>
        <p:nvSpPr>
          <p:cNvPr id="211" name="Shape 211"/>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Another example</a:t>
            </a:r>
          </a:p>
        </p:txBody>
      </p:sp>
      <p:sp>
        <p:nvSpPr>
          <p:cNvPr id="212" name="Shape 212"/>
          <p:cNvSpPr txBox="1"/>
          <p:nvPr>
            <p:ph idx="1" type="body"/>
          </p:nvPr>
        </p:nvSpPr>
        <p:spPr>
          <a:xfrm>
            <a:off x="46482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Now, read some of the text</a:t>
            </a:r>
          </a:p>
          <a:p>
            <a:pPr indent="-342900" lvl="0" marL="342900" marR="0" rtl="0" algn="l">
              <a:lnSpc>
                <a:spcPct val="100000"/>
              </a:lnSpc>
              <a:spcBef>
                <a:spcPts val="560"/>
              </a:spcBef>
              <a:spcAft>
                <a:spcPts val="0"/>
              </a:spcAft>
              <a:buClr>
                <a:schemeClr val="dk1"/>
              </a:buClr>
              <a:buSzPct val="25000"/>
              <a:buFont typeface="Book Antiqua"/>
              <a:buNone/>
            </a:pPr>
            <a:r>
              <a:rPr b="0" i="0" lang="en-US" sz="2800" u="none" cap="none" strike="noStrike">
                <a:solidFill>
                  <a:schemeClr val="dk1"/>
                </a:solidFill>
                <a:latin typeface="Book Antiqua"/>
                <a:ea typeface="Book Antiqua"/>
                <a:cs typeface="Book Antiqua"/>
                <a:sym typeface="Book Antiqua"/>
              </a:rPr>
              <a:t>    </a:t>
            </a:r>
            <a:r>
              <a:rPr b="0" i="0" lang="en-US" sz="2800" u="none" cap="none" strike="noStrike">
                <a:solidFill>
                  <a:srgbClr val="333399"/>
                </a:solidFill>
                <a:latin typeface="Book Antiqua"/>
                <a:ea typeface="Book Antiqua"/>
                <a:cs typeface="Book Antiqua"/>
                <a:sym typeface="Book Antiqua"/>
              </a:rPr>
              <a:t>Luisa looked out at the sparkling water. “This is so much better than home!” she sighed. “I love this place!”</a:t>
            </a:r>
          </a:p>
        </p:txBody>
      </p:sp>
      <p:pic>
        <p:nvPicPr>
          <p:cNvPr descr="C:\Program Files\Microsoft Office\Clipart\standard\stddir3\na01439_.wmf" id="213" name="Shape 213"/>
          <p:cNvPicPr preferRelativeResize="0"/>
          <p:nvPr>
            <p:ph idx="2" type="clipArt"/>
          </p:nvPr>
        </p:nvPicPr>
        <p:blipFill rotWithShape="1">
          <a:blip r:embed="rId3">
            <a:alphaModFix/>
          </a:blip>
          <a:srcRect b="0" l="0" r="0" t="0"/>
          <a:stretch/>
        </p:blipFill>
        <p:spPr>
          <a:xfrm>
            <a:off x="779462" y="2589211"/>
            <a:ext cx="3621086" cy="28987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17" name="Shape 217"/>
        <p:cNvGrpSpPr/>
        <p:nvPr/>
      </p:nvGrpSpPr>
      <p:grpSpPr>
        <a:xfrm>
          <a:off x="0" y="0"/>
          <a:ext cx="0" cy="0"/>
          <a:chOff x="0" y="0"/>
          <a:chExt cx="0" cy="0"/>
        </a:xfrm>
      </p:grpSpPr>
      <p:sp>
        <p:nvSpPr>
          <p:cNvPr id="218" name="Shape 218"/>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Use your schema!</a:t>
            </a:r>
          </a:p>
        </p:txBody>
      </p:sp>
      <p:sp>
        <p:nvSpPr>
          <p:cNvPr id="219" name="Shape 219"/>
          <p:cNvSpPr txBox="1"/>
          <p:nvPr>
            <p:ph idx="1" type="body"/>
          </p:nvPr>
        </p:nvSpPr>
        <p:spPr>
          <a:xfrm>
            <a:off x="685800" y="1981200"/>
            <a:ext cx="5333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99"/>
              </a:buClr>
              <a:buSzPct val="25000"/>
              <a:buFont typeface="Book Antiqua"/>
              <a:buNone/>
            </a:pPr>
            <a:r>
              <a:rPr b="0" i="0" lang="en-US" sz="2800" u="none" cap="none" strike="noStrike">
                <a:solidFill>
                  <a:srgbClr val="333399"/>
                </a:solidFill>
                <a:latin typeface="Book Antiqua"/>
                <a:ea typeface="Book Antiqua"/>
                <a:cs typeface="Book Antiqua"/>
                <a:sym typeface="Book Antiqua"/>
              </a:rPr>
              <a:t>    Luisa looked out at the sparkling water. “This is so much better than home!” she sighed. “I love this place!”</a:t>
            </a: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Where is Luisa? What is she doing?</a:t>
            </a:r>
          </a:p>
        </p:txBody>
      </p:sp>
      <p:pic>
        <p:nvPicPr>
          <p:cNvPr descr="C:\Program Files\Microsoft Office\Clipart\standard\stddir3\na01526_.wmf" id="220" name="Shape 220"/>
          <p:cNvPicPr preferRelativeResize="0"/>
          <p:nvPr>
            <p:ph idx="2" type="clipArt"/>
          </p:nvPr>
        </p:nvPicPr>
        <p:blipFill rotWithShape="1">
          <a:blip r:embed="rId3">
            <a:alphaModFix/>
          </a:blip>
          <a:srcRect b="0" l="0" r="0" t="0"/>
          <a:stretch/>
        </p:blipFill>
        <p:spPr>
          <a:xfrm>
            <a:off x="6329362" y="2466975"/>
            <a:ext cx="1735136" cy="139065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24" name="Shape 224"/>
        <p:cNvGrpSpPr/>
        <p:nvPr/>
      </p:nvGrpSpPr>
      <p:grpSpPr>
        <a:xfrm>
          <a:off x="0" y="0"/>
          <a:ext cx="0" cy="0"/>
          <a:chOff x="0" y="0"/>
          <a:chExt cx="0" cy="0"/>
        </a:xfrm>
      </p:grpSpPr>
      <p:sp>
        <p:nvSpPr>
          <p:cNvPr id="225" name="Shape 225"/>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Think about this</a:t>
            </a:r>
          </a:p>
        </p:txBody>
      </p:sp>
      <p:sp>
        <p:nvSpPr>
          <p:cNvPr id="226" name="Shape 226"/>
          <p:cNvSpPr txBox="1"/>
          <p:nvPr>
            <p:ph idx="1" type="body"/>
          </p:nvPr>
        </p:nvSpPr>
        <p:spPr>
          <a:xfrm>
            <a:off x="685800" y="1981200"/>
            <a:ext cx="6858000"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3600" u="none" cap="none" strike="noStrike">
                <a:solidFill>
                  <a:schemeClr val="dk1"/>
                </a:solidFill>
                <a:latin typeface="Book Antiqua"/>
                <a:ea typeface="Book Antiqua"/>
                <a:cs typeface="Book Antiqua"/>
                <a:sym typeface="Book Antiqua"/>
              </a:rPr>
              <a:t>Suppose you are reading a text that doesn’t have any pictures!</a:t>
            </a:r>
          </a:p>
          <a:p>
            <a:pPr indent="-342900" lvl="0" marL="342900" marR="0" rtl="0" algn="l">
              <a:lnSpc>
                <a:spcPct val="100000"/>
              </a:lnSpc>
              <a:spcBef>
                <a:spcPts val="720"/>
              </a:spcBef>
              <a:spcAft>
                <a:spcPts val="0"/>
              </a:spcAft>
              <a:buClr>
                <a:schemeClr val="dk1"/>
              </a:buClr>
              <a:buSzPct val="100000"/>
              <a:buFont typeface="Book Antiqua"/>
              <a:buChar char="•"/>
            </a:pPr>
            <a:r>
              <a:rPr b="0" i="0" lang="en-US" sz="3600" u="none" cap="none" strike="noStrike">
                <a:solidFill>
                  <a:schemeClr val="dk1"/>
                </a:solidFill>
                <a:latin typeface="Book Antiqua"/>
                <a:ea typeface="Book Antiqua"/>
                <a:cs typeface="Book Antiqua"/>
                <a:sym typeface="Book Antiqua"/>
              </a:rPr>
              <a:t>You can use the title of the text to activate your schema</a:t>
            </a:r>
          </a:p>
          <a:p>
            <a:pPr indent="-342900" lvl="0" marL="342900" marR="0" rtl="0" algn="l">
              <a:lnSpc>
                <a:spcPct val="100000"/>
              </a:lnSpc>
              <a:spcBef>
                <a:spcPts val="720"/>
              </a:spcBef>
              <a:spcAft>
                <a:spcPts val="0"/>
              </a:spcAft>
              <a:buClr>
                <a:schemeClr val="dk1"/>
              </a:buClr>
              <a:buSzPct val="100000"/>
              <a:buFont typeface="Book Antiqua"/>
              <a:buChar char="•"/>
            </a:pPr>
            <a:r>
              <a:rPr b="0" i="0" lang="en-US" sz="3600" u="none" cap="none" strike="noStrike">
                <a:solidFill>
                  <a:schemeClr val="dk1"/>
                </a:solidFill>
                <a:latin typeface="Book Antiqua"/>
                <a:ea typeface="Book Antiqua"/>
                <a:cs typeface="Book Antiqua"/>
                <a:sym typeface="Book Antiqua"/>
              </a:rPr>
              <a:t>Suppose the title is “Layers of the Forest”</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30" name="Shape 230"/>
        <p:cNvGrpSpPr/>
        <p:nvPr/>
      </p:nvGrpSpPr>
      <p:grpSpPr>
        <a:xfrm>
          <a:off x="0" y="0"/>
          <a:ext cx="0" cy="0"/>
          <a:chOff x="0" y="0"/>
          <a:chExt cx="0" cy="0"/>
        </a:xfrm>
      </p:grpSpPr>
      <p:sp>
        <p:nvSpPr>
          <p:cNvPr id="231" name="Shape 231"/>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Times New Roman"/>
              <a:buNone/>
            </a:pPr>
            <a:r>
              <a:rPr b="0" i="0" lang="en-US" sz="4400" u="none" cap="none" strike="noStrike">
                <a:solidFill>
                  <a:schemeClr val="dk2"/>
                </a:solidFill>
                <a:latin typeface="Times New Roman"/>
                <a:ea typeface="Times New Roman"/>
                <a:cs typeface="Times New Roman"/>
                <a:sym typeface="Times New Roman"/>
              </a:rPr>
              <a:t>Activate your schema!</a:t>
            </a:r>
          </a:p>
        </p:txBody>
      </p:sp>
      <p:sp>
        <p:nvSpPr>
          <p:cNvPr id="232" name="Shape 232"/>
          <p:cNvSpPr txBox="1"/>
          <p:nvPr>
            <p:ph idx="1" type="body"/>
          </p:nvPr>
        </p:nvSpPr>
        <p:spPr>
          <a:xfrm>
            <a:off x="46482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dk1"/>
              </a:buClr>
              <a:buSzPct val="100000"/>
              <a:buFont typeface="Times New Roman"/>
              <a:buChar char="•"/>
            </a:pPr>
            <a:r>
              <a:rPr b="0" i="0" lang="en-US" sz="2800" u="none" cap="none" strike="noStrike">
                <a:solidFill>
                  <a:schemeClr val="dk1"/>
                </a:solidFill>
                <a:latin typeface="Times New Roman"/>
                <a:ea typeface="Times New Roman"/>
                <a:cs typeface="Times New Roman"/>
                <a:sym typeface="Times New Roman"/>
              </a:rPr>
              <a:t>Picture a forest in your mind</a:t>
            </a:r>
          </a:p>
          <a:p>
            <a:pPr indent="-342900" lvl="0" marL="342900" marR="0" rtl="0" algn="l">
              <a:lnSpc>
                <a:spcPct val="90000"/>
              </a:lnSpc>
              <a:spcBef>
                <a:spcPts val="560"/>
              </a:spcBef>
              <a:spcAft>
                <a:spcPts val="0"/>
              </a:spcAft>
              <a:buClr>
                <a:schemeClr val="dk1"/>
              </a:buClr>
              <a:buSzPct val="100000"/>
              <a:buFont typeface="Times New Roman"/>
              <a:buChar char="•"/>
            </a:pPr>
            <a:r>
              <a:rPr b="0" i="0" lang="en-US" sz="2800" u="none" cap="none" strike="noStrike">
                <a:solidFill>
                  <a:schemeClr val="dk1"/>
                </a:solidFill>
                <a:latin typeface="Times New Roman"/>
                <a:ea typeface="Times New Roman"/>
                <a:cs typeface="Times New Roman"/>
                <a:sym typeface="Times New Roman"/>
              </a:rPr>
              <a:t>Even though the text has no pictures, you can still activate your schema</a:t>
            </a:r>
          </a:p>
          <a:p>
            <a:pPr indent="-342900" lvl="0" marL="342900" marR="0" rtl="0" algn="l">
              <a:lnSpc>
                <a:spcPct val="90000"/>
              </a:lnSpc>
              <a:spcBef>
                <a:spcPts val="560"/>
              </a:spcBef>
              <a:spcAft>
                <a:spcPts val="0"/>
              </a:spcAft>
              <a:buClr>
                <a:schemeClr val="dk1"/>
              </a:buClr>
              <a:buSzPct val="100000"/>
              <a:buFont typeface="Times New Roman"/>
              <a:buChar char="•"/>
            </a:pPr>
            <a:r>
              <a:rPr b="0" i="0" lang="en-US" sz="2800" u="none" cap="none" strike="noStrike">
                <a:solidFill>
                  <a:schemeClr val="dk1"/>
                </a:solidFill>
                <a:latin typeface="Times New Roman"/>
                <a:ea typeface="Times New Roman"/>
                <a:cs typeface="Times New Roman"/>
                <a:sym typeface="Times New Roman"/>
              </a:rPr>
              <a:t>You know that the text will probably include trees and forest animals</a:t>
            </a:r>
          </a:p>
        </p:txBody>
      </p:sp>
      <p:pic>
        <p:nvPicPr>
          <p:cNvPr descr="C:\Program Files\Microsoft Office\Clipart\standard\stddir3\na01771_.wmf" id="233" name="Shape 233"/>
          <p:cNvPicPr preferRelativeResize="0"/>
          <p:nvPr>
            <p:ph idx="2" type="clipArt"/>
          </p:nvPr>
        </p:nvPicPr>
        <p:blipFill rotWithShape="1">
          <a:blip r:embed="rId3">
            <a:alphaModFix/>
          </a:blip>
          <a:srcRect b="0" l="0" r="0" t="0"/>
          <a:stretch/>
        </p:blipFill>
        <p:spPr>
          <a:xfrm>
            <a:off x="1114425" y="1905000"/>
            <a:ext cx="3305174" cy="3462337"/>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38" name="Shape 238"/>
        <p:cNvGrpSpPr/>
        <p:nvPr/>
      </p:nvGrpSpPr>
      <p:grpSpPr>
        <a:xfrm>
          <a:off x="0" y="0"/>
          <a:ext cx="0" cy="0"/>
          <a:chOff x="0" y="0"/>
          <a:chExt cx="0" cy="0"/>
        </a:xfrm>
      </p:grpSpPr>
      <p:sp>
        <p:nvSpPr>
          <p:cNvPr id="239" name="Shape 239"/>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Activate your schema!</a:t>
            </a:r>
          </a:p>
        </p:txBody>
      </p:sp>
      <p:sp>
        <p:nvSpPr>
          <p:cNvPr id="240" name="Shape 240"/>
          <p:cNvSpPr txBox="1"/>
          <p:nvPr>
            <p:ph idx="1" type="body"/>
          </p:nvPr>
        </p:nvSpPr>
        <p:spPr>
          <a:xfrm>
            <a:off x="46482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Suppose the text reads:</a:t>
            </a:r>
          </a:p>
          <a:p>
            <a:pPr indent="-342900" lvl="0" marL="342900" marR="0" rtl="0" algn="l">
              <a:lnSpc>
                <a:spcPct val="100000"/>
              </a:lnSpc>
              <a:spcBef>
                <a:spcPts val="560"/>
              </a:spcBef>
              <a:spcAft>
                <a:spcPts val="0"/>
              </a:spcAft>
              <a:buClr>
                <a:schemeClr val="dk1"/>
              </a:buClr>
              <a:buSzPct val="25000"/>
              <a:buFont typeface="Book Antiqua"/>
              <a:buNone/>
            </a:pPr>
            <a:r>
              <a:rPr b="0" i="0" lang="en-US" sz="2800" u="none" cap="none" strike="noStrike">
                <a:solidFill>
                  <a:schemeClr val="dk1"/>
                </a:solidFill>
                <a:latin typeface="Book Antiqua"/>
                <a:ea typeface="Book Antiqua"/>
                <a:cs typeface="Book Antiqua"/>
                <a:sym typeface="Book Antiqua"/>
              </a:rPr>
              <a:t>    </a:t>
            </a:r>
            <a:r>
              <a:rPr b="0" i="0" lang="en-US" sz="2800" u="none" cap="none" strike="noStrike">
                <a:solidFill>
                  <a:srgbClr val="333399"/>
                </a:solidFill>
                <a:latin typeface="Book Antiqua"/>
                <a:ea typeface="Book Antiqua"/>
                <a:cs typeface="Book Antiqua"/>
                <a:sym typeface="Book Antiqua"/>
              </a:rPr>
              <a:t>The forest has many layers. The top layer is called the canopy.</a:t>
            </a: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What is the canopy of the forest made of?</a:t>
            </a:r>
          </a:p>
        </p:txBody>
      </p:sp>
      <p:pic>
        <p:nvPicPr>
          <p:cNvPr descr="C:\Program Files\Microsoft Office\Clipart\standard\stddir1\bd06364_.wmf" id="241" name="Shape 241"/>
          <p:cNvPicPr preferRelativeResize="0"/>
          <p:nvPr>
            <p:ph idx="2" type="clipArt"/>
          </p:nvPr>
        </p:nvPicPr>
        <p:blipFill rotWithShape="1">
          <a:blip r:embed="rId3">
            <a:alphaModFix/>
          </a:blip>
          <a:srcRect b="0" l="0" r="0" t="0"/>
          <a:stretch/>
        </p:blipFill>
        <p:spPr>
          <a:xfrm>
            <a:off x="909637" y="2947986"/>
            <a:ext cx="3362324" cy="218122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09" name="Shape 109"/>
        <p:cNvGrpSpPr/>
        <p:nvPr/>
      </p:nvGrpSpPr>
      <p:grpSpPr>
        <a:xfrm>
          <a:off x="0" y="0"/>
          <a:ext cx="0" cy="0"/>
          <a:chOff x="0" y="0"/>
          <a:chExt cx="0" cy="0"/>
        </a:xfrm>
      </p:grpSpPr>
      <p:sp>
        <p:nvSpPr>
          <p:cNvPr id="110" name="Shape 110"/>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Essential Questions</a:t>
            </a:r>
          </a:p>
        </p:txBody>
      </p:sp>
      <p:sp>
        <p:nvSpPr>
          <p:cNvPr id="111" name="Shape 111"/>
          <p:cNvSpPr txBox="1"/>
          <p:nvPr>
            <p:ph idx="1" type="body"/>
          </p:nvPr>
        </p:nvSpPr>
        <p:spPr>
          <a:xfrm>
            <a:off x="46482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Why is it important to activate my schema before I begin to read?</a:t>
            </a: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How can my schema help me to understand unfamiliar text?</a:t>
            </a:r>
          </a:p>
        </p:txBody>
      </p:sp>
      <p:pic>
        <p:nvPicPr>
          <p:cNvPr descr="C:\Program Files\Common Files\Microsoft Shared\Clipart\cagcat50\na00826_.wmf" id="112" name="Shape 112"/>
          <p:cNvPicPr preferRelativeResize="0"/>
          <p:nvPr>
            <p:ph idx="2" type="clipArt"/>
          </p:nvPr>
        </p:nvPicPr>
        <p:blipFill rotWithShape="1">
          <a:blip r:embed="rId3">
            <a:alphaModFix/>
          </a:blip>
          <a:srcRect b="0" l="0" r="0" t="0"/>
          <a:stretch/>
        </p:blipFill>
        <p:spPr>
          <a:xfrm>
            <a:off x="685800" y="2039936"/>
            <a:ext cx="3809999" cy="3995736"/>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45" name="Shape 245"/>
        <p:cNvGrpSpPr/>
        <p:nvPr/>
      </p:nvGrpSpPr>
      <p:grpSpPr>
        <a:xfrm>
          <a:off x="0" y="0"/>
          <a:ext cx="0" cy="0"/>
          <a:chOff x="0" y="0"/>
          <a:chExt cx="0" cy="0"/>
        </a:xfrm>
      </p:grpSpPr>
      <p:sp>
        <p:nvSpPr>
          <p:cNvPr id="246" name="Shape 246"/>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Activate your schema!</a:t>
            </a:r>
          </a:p>
        </p:txBody>
      </p:sp>
      <p:sp>
        <p:nvSpPr>
          <p:cNvPr id="247" name="Shape 247"/>
          <p:cNvSpPr txBox="1"/>
          <p:nvPr>
            <p:ph idx="1" type="body"/>
          </p:nvPr>
        </p:nvSpPr>
        <p:spPr>
          <a:xfrm>
            <a:off x="4114800" y="1981200"/>
            <a:ext cx="4343400"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Suppose the text reads:</a:t>
            </a:r>
          </a:p>
          <a:p>
            <a:pPr indent="-342900" lvl="0" marL="342900" marR="0" rtl="0" algn="l">
              <a:lnSpc>
                <a:spcPct val="90000"/>
              </a:lnSpc>
              <a:spcBef>
                <a:spcPts val="560"/>
              </a:spcBef>
              <a:spcAft>
                <a:spcPts val="0"/>
              </a:spcAft>
              <a:buClr>
                <a:schemeClr val="dk1"/>
              </a:buClr>
              <a:buSzPct val="25000"/>
              <a:buFont typeface="Book Antiqua"/>
              <a:buNone/>
            </a:pPr>
            <a:r>
              <a:rPr b="0" i="0" lang="en-US" sz="2800" u="none" cap="none" strike="noStrike">
                <a:solidFill>
                  <a:schemeClr val="dk1"/>
                </a:solidFill>
                <a:latin typeface="Book Antiqua"/>
                <a:ea typeface="Book Antiqua"/>
                <a:cs typeface="Book Antiqua"/>
                <a:sym typeface="Book Antiqua"/>
              </a:rPr>
              <a:t>    </a:t>
            </a:r>
            <a:r>
              <a:rPr b="0" i="0" lang="en-US" sz="2800" u="none" cap="none" strike="noStrike">
                <a:solidFill>
                  <a:srgbClr val="333399"/>
                </a:solidFill>
                <a:latin typeface="Book Antiqua"/>
                <a:ea typeface="Book Antiqua"/>
                <a:cs typeface="Book Antiqua"/>
                <a:sym typeface="Book Antiqua"/>
              </a:rPr>
              <a:t>The forest has many layers. The top layer is called the canopy.</a:t>
            </a:r>
          </a:p>
          <a:p>
            <a:pPr indent="-342900" lvl="0" marL="342900" marR="0" rtl="0" algn="l">
              <a:lnSpc>
                <a:spcPct val="9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You can use your schema for forest to figure out that the canopy is made of the top branches of the trees</a:t>
            </a:r>
          </a:p>
        </p:txBody>
      </p:sp>
      <p:pic>
        <p:nvPicPr>
          <p:cNvPr descr="C:\Program Files\Microsoft Office\Clipart\standard\stddir1\bd06364_.wmf" id="248" name="Shape 248"/>
          <p:cNvPicPr preferRelativeResize="0"/>
          <p:nvPr>
            <p:ph idx="2" type="clipArt"/>
          </p:nvPr>
        </p:nvPicPr>
        <p:blipFill rotWithShape="1">
          <a:blip r:embed="rId3">
            <a:alphaModFix/>
          </a:blip>
          <a:srcRect b="0" l="0" r="0" t="0"/>
          <a:stretch/>
        </p:blipFill>
        <p:spPr>
          <a:xfrm>
            <a:off x="457200" y="2209800"/>
            <a:ext cx="3441700" cy="2478087"/>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52" name="Shape 252"/>
        <p:cNvGrpSpPr/>
        <p:nvPr/>
      </p:nvGrpSpPr>
      <p:grpSpPr>
        <a:xfrm>
          <a:off x="0" y="0"/>
          <a:ext cx="0" cy="0"/>
          <a:chOff x="0" y="0"/>
          <a:chExt cx="0" cy="0"/>
        </a:xfrm>
      </p:grpSpPr>
      <p:sp>
        <p:nvSpPr>
          <p:cNvPr id="253" name="Shape 253"/>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Using text features</a:t>
            </a:r>
          </a:p>
        </p:txBody>
      </p:sp>
      <p:sp>
        <p:nvSpPr>
          <p:cNvPr id="254" name="Shape 254"/>
          <p:cNvSpPr txBox="1"/>
          <p:nvPr>
            <p:ph idx="1" type="body"/>
          </p:nvPr>
        </p:nvSpPr>
        <p:spPr>
          <a:xfrm>
            <a:off x="6858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You did not use pictures to activate your schema</a:t>
            </a:r>
          </a:p>
          <a:p>
            <a:pPr indent="-342900" lvl="0" marL="34290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Instead, you used the title to create a picture in your mind</a:t>
            </a:r>
          </a:p>
          <a:p>
            <a:pPr indent="-342900" lvl="0" marL="34290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You can use other text features such as headings, bold print, and captions to activate your schema</a:t>
            </a:r>
          </a:p>
        </p:txBody>
      </p:sp>
      <p:pic>
        <p:nvPicPr>
          <p:cNvPr descr="C:\Program Files\Microsoft Office\Clipart\standard\stddir2\bd07846_.wmf" id="255" name="Shape 255"/>
          <p:cNvPicPr preferRelativeResize="0"/>
          <p:nvPr>
            <p:ph idx="2" type="clipArt"/>
          </p:nvPr>
        </p:nvPicPr>
        <p:blipFill rotWithShape="1">
          <a:blip r:embed="rId3">
            <a:alphaModFix/>
          </a:blip>
          <a:srcRect b="0" l="0" r="0" t="0"/>
          <a:stretch/>
        </p:blipFill>
        <p:spPr>
          <a:xfrm>
            <a:off x="4991100" y="1981200"/>
            <a:ext cx="3122611" cy="41148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60" name="Shape 260"/>
        <p:cNvGrpSpPr/>
        <p:nvPr/>
      </p:nvGrpSpPr>
      <p:grpSpPr>
        <a:xfrm>
          <a:off x="0" y="0"/>
          <a:ext cx="0" cy="0"/>
          <a:chOff x="0" y="0"/>
          <a:chExt cx="0" cy="0"/>
        </a:xfrm>
      </p:grpSpPr>
      <p:sp>
        <p:nvSpPr>
          <p:cNvPr id="261" name="Shape 261"/>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What have we learned?</a:t>
            </a:r>
          </a:p>
        </p:txBody>
      </p:sp>
      <p:sp>
        <p:nvSpPr>
          <p:cNvPr id="262" name="Shape 262"/>
          <p:cNvSpPr txBox="1"/>
          <p:nvPr>
            <p:ph idx="1" type="body"/>
          </p:nvPr>
        </p:nvSpPr>
        <p:spPr>
          <a:xfrm>
            <a:off x="6858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Why is it important to activate our schema before we start to read?</a:t>
            </a:r>
          </a:p>
          <a:p>
            <a:pPr indent="-342900" lvl="0" marL="342900" marR="0" rtl="0" algn="l">
              <a:lnSpc>
                <a:spcPct val="100000"/>
              </a:lnSpc>
              <a:spcBef>
                <a:spcPts val="480"/>
              </a:spcBef>
              <a:spcAft>
                <a:spcPts val="0"/>
              </a:spcAft>
              <a:buClr>
                <a:schemeClr val="dk1"/>
              </a:buClr>
              <a:buSzPct val="100000"/>
              <a:buFont typeface="Times New Roman"/>
              <a:buNone/>
            </a:pPr>
            <a:r>
              <a:t/>
            </a:r>
            <a:endParaRPr b="0" i="0" sz="2400" u="none" cap="none" strike="noStrike">
              <a:solidFill>
                <a:schemeClr val="dk1"/>
              </a:solidFill>
              <a:latin typeface="Book Antiqua"/>
              <a:ea typeface="Book Antiqua"/>
              <a:cs typeface="Book Antiqua"/>
              <a:sym typeface="Book Antiqua"/>
            </a:endParaRPr>
          </a:p>
          <a:p>
            <a:pPr indent="-342900" lvl="0" marL="342900" marR="0" rtl="0" algn="l">
              <a:lnSpc>
                <a:spcPct val="100000"/>
              </a:lnSpc>
              <a:spcBef>
                <a:spcPts val="480"/>
              </a:spcBef>
              <a:spcAft>
                <a:spcPts val="0"/>
              </a:spcAft>
              <a:buClr>
                <a:srgbClr val="333399"/>
              </a:buClr>
              <a:buSzPct val="100000"/>
              <a:buFont typeface="Book Antiqua"/>
              <a:buChar char="•"/>
            </a:pPr>
            <a:r>
              <a:rPr b="0" i="0" lang="en-US" sz="2400" u="none" cap="none" strike="noStrike">
                <a:solidFill>
                  <a:srgbClr val="333399"/>
                </a:solidFill>
                <a:latin typeface="Book Antiqua"/>
                <a:ea typeface="Book Antiqua"/>
                <a:cs typeface="Book Antiqua"/>
                <a:sym typeface="Book Antiqua"/>
              </a:rPr>
              <a:t>When we activate our schema, we think of what we already know</a:t>
            </a:r>
          </a:p>
          <a:p>
            <a:pPr indent="-342900" lvl="0" marL="342900" marR="0" rtl="0" algn="l">
              <a:lnSpc>
                <a:spcPct val="100000"/>
              </a:lnSpc>
              <a:spcBef>
                <a:spcPts val="480"/>
              </a:spcBef>
              <a:spcAft>
                <a:spcPts val="0"/>
              </a:spcAft>
              <a:buClr>
                <a:srgbClr val="333399"/>
              </a:buClr>
              <a:buSzPct val="100000"/>
              <a:buFont typeface="Book Antiqua"/>
              <a:buChar char="•"/>
            </a:pPr>
            <a:r>
              <a:rPr b="0" i="0" lang="en-US" sz="2400" u="none" cap="none" strike="noStrike">
                <a:solidFill>
                  <a:srgbClr val="333399"/>
                </a:solidFill>
                <a:latin typeface="Book Antiqua"/>
                <a:ea typeface="Book Antiqua"/>
                <a:cs typeface="Book Antiqua"/>
                <a:sym typeface="Book Antiqua"/>
              </a:rPr>
              <a:t>Then, we use our background knowledge to make inferences</a:t>
            </a:r>
          </a:p>
        </p:txBody>
      </p:sp>
      <p:pic>
        <p:nvPicPr>
          <p:cNvPr descr="ski 5.jpg" id="263" name="Shape 263"/>
          <p:cNvPicPr preferRelativeResize="0"/>
          <p:nvPr/>
        </p:nvPicPr>
        <p:blipFill rotWithShape="1">
          <a:blip r:embed="rId3">
            <a:alphaModFix/>
          </a:blip>
          <a:srcRect b="0" l="0" r="0" t="0"/>
          <a:stretch/>
        </p:blipFill>
        <p:spPr>
          <a:xfrm>
            <a:off x="4724400" y="2438400"/>
            <a:ext cx="4419599" cy="250825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68" name="Shape 268"/>
        <p:cNvGrpSpPr/>
        <p:nvPr/>
      </p:nvGrpSpPr>
      <p:grpSpPr>
        <a:xfrm>
          <a:off x="0" y="0"/>
          <a:ext cx="0" cy="0"/>
          <a:chOff x="0" y="0"/>
          <a:chExt cx="0" cy="0"/>
        </a:xfrm>
      </p:grpSpPr>
      <p:sp>
        <p:nvSpPr>
          <p:cNvPr id="269" name="Shape 269"/>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Building Your Schema</a:t>
            </a:r>
          </a:p>
        </p:txBody>
      </p:sp>
      <p:sp>
        <p:nvSpPr>
          <p:cNvPr id="270" name="Shape 270"/>
          <p:cNvSpPr txBox="1"/>
          <p:nvPr>
            <p:ph idx="1" type="body"/>
          </p:nvPr>
        </p:nvSpPr>
        <p:spPr>
          <a:xfrm>
            <a:off x="6858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This is why it is so important to learn all that you can from what you read</a:t>
            </a:r>
          </a:p>
          <a:p>
            <a:pPr indent="-342900" lvl="0" marL="342900" marR="0" rtl="0" algn="l">
              <a:lnSpc>
                <a:spcPct val="10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The more you read, the more background knowledge you have</a:t>
            </a:r>
          </a:p>
          <a:p>
            <a:pPr indent="-342900" lvl="0" marL="342900" marR="0" rtl="0" algn="l">
              <a:lnSpc>
                <a:spcPct val="10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This will help you to learn even more from future texts</a:t>
            </a:r>
          </a:p>
        </p:txBody>
      </p:sp>
      <p:pic>
        <p:nvPicPr>
          <p:cNvPr descr="ski4.jpg" id="271" name="Shape 271"/>
          <p:cNvPicPr preferRelativeResize="0"/>
          <p:nvPr>
            <p:ph idx="2" type="clipArt"/>
          </p:nvPr>
        </p:nvPicPr>
        <p:blipFill rotWithShape="1">
          <a:blip r:embed="rId3">
            <a:alphaModFix/>
          </a:blip>
          <a:srcRect b="-49749" l="0" r="0" t="-49749"/>
          <a:stretch/>
        </p:blipFill>
        <p:spPr>
          <a:xfrm>
            <a:off x="4648200" y="1981200"/>
            <a:ext cx="3809999" cy="41148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76" name="Shape 276"/>
        <p:cNvGrpSpPr/>
        <p:nvPr/>
      </p:nvGrpSpPr>
      <p:grpSpPr>
        <a:xfrm>
          <a:off x="0" y="0"/>
          <a:ext cx="0" cy="0"/>
          <a:chOff x="0" y="0"/>
          <a:chExt cx="0" cy="0"/>
        </a:xfrm>
      </p:grpSpPr>
      <p:sp>
        <p:nvSpPr>
          <p:cNvPr id="277" name="Shape 277"/>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Your background knowledge is important!</a:t>
            </a:r>
          </a:p>
        </p:txBody>
      </p:sp>
      <p:sp>
        <p:nvSpPr>
          <p:cNvPr id="278" name="Shape 278"/>
          <p:cNvSpPr txBox="1"/>
          <p:nvPr>
            <p:ph idx="1" type="body"/>
          </p:nvPr>
        </p:nvSpPr>
        <p:spPr>
          <a:xfrm>
            <a:off x="6858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Your background</a:t>
            </a:r>
            <a:r>
              <a:rPr b="0" i="0" lang="en-US" sz="2800" u="none" cap="none" strike="noStrike">
                <a:solidFill>
                  <a:schemeClr val="dk1"/>
                </a:solidFill>
                <a:latin typeface="Times New Roman"/>
                <a:ea typeface="Times New Roman"/>
                <a:cs typeface="Times New Roman"/>
                <a:sym typeface="Times New Roman"/>
              </a:rPr>
              <a:t> </a:t>
            </a:r>
            <a:r>
              <a:rPr b="0" i="0" lang="en-US" sz="2800" u="none" cap="none" strike="noStrike">
                <a:solidFill>
                  <a:schemeClr val="dk1"/>
                </a:solidFill>
                <a:latin typeface="Book Antiqua"/>
                <a:ea typeface="Book Antiqua"/>
                <a:cs typeface="Book Antiqua"/>
                <a:sym typeface="Book Antiqua"/>
              </a:rPr>
              <a:t>knowledge is very important</a:t>
            </a: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When you don’t have a schema for a topic, you will have a harder time understanding unfamiliar text.</a:t>
            </a:r>
          </a:p>
        </p:txBody>
      </p:sp>
      <p:pic>
        <p:nvPicPr>
          <p:cNvPr descr="ski4.jpg" id="279" name="Shape 279"/>
          <p:cNvPicPr preferRelativeResize="0"/>
          <p:nvPr>
            <p:ph idx="2" type="clipArt"/>
          </p:nvPr>
        </p:nvPicPr>
        <p:blipFill rotWithShape="1">
          <a:blip r:embed="rId3">
            <a:alphaModFix/>
          </a:blip>
          <a:srcRect b="-3998" l="0" r="0" t="-3999"/>
          <a:stretch/>
        </p:blipFill>
        <p:spPr>
          <a:xfrm>
            <a:off x="5257800" y="1981200"/>
            <a:ext cx="2743199" cy="28956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283" name="Shape 283"/>
        <p:cNvGrpSpPr/>
        <p:nvPr/>
      </p:nvGrpSpPr>
      <p:grpSpPr>
        <a:xfrm>
          <a:off x="0" y="0"/>
          <a:ext cx="0" cy="0"/>
          <a:chOff x="0" y="0"/>
          <a:chExt cx="0" cy="0"/>
        </a:xfrm>
      </p:grpSpPr>
      <p:sp>
        <p:nvSpPr>
          <p:cNvPr id="284" name="Shape 284"/>
          <p:cNvSpPr txBox="1"/>
          <p:nvPr>
            <p:ph type="title"/>
          </p:nvPr>
        </p:nvSpPr>
        <p:spPr>
          <a:xfrm>
            <a:off x="685800" y="19050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Times New Roman"/>
              <a:buNone/>
            </a:pPr>
            <a:r>
              <a:rPr b="0" i="0" lang="en-US" sz="4400" u="none" cap="none" strike="noStrike">
                <a:solidFill>
                  <a:schemeClr val="dk2"/>
                </a:solidFill>
                <a:latin typeface="Times New Roman"/>
                <a:ea typeface="Times New Roman"/>
                <a:cs typeface="Times New Roman"/>
                <a:sym typeface="Times New Roman"/>
              </a:rPr>
              <a:t>by Emily Kissner</a:t>
            </a:r>
            <a:br>
              <a:rPr b="0" i="0" lang="en-US" sz="4400" u="none" cap="none" strike="noStrike">
                <a:solidFill>
                  <a:schemeClr val="dk2"/>
                </a:solidFill>
                <a:latin typeface="Times New Roman"/>
                <a:ea typeface="Times New Roman"/>
                <a:cs typeface="Times New Roman"/>
                <a:sym typeface="Times New Roman"/>
              </a:rPr>
            </a:br>
            <a:br>
              <a:rPr b="0" i="0" lang="en-US" sz="4400" u="none" cap="none" strike="noStrike">
                <a:solidFill>
                  <a:schemeClr val="dk2"/>
                </a:solidFill>
                <a:latin typeface="Times New Roman"/>
                <a:ea typeface="Times New Roman"/>
                <a:cs typeface="Times New Roman"/>
                <a:sym typeface="Times New Roman"/>
              </a:rPr>
            </a:br>
            <a:r>
              <a:rPr b="0" i="0" lang="en-US" sz="2800" u="none" cap="none" strike="noStrike">
                <a:solidFill>
                  <a:schemeClr val="dk2"/>
                </a:solidFill>
                <a:latin typeface="Times New Roman"/>
                <a:ea typeface="Times New Roman"/>
                <a:cs typeface="Times New Roman"/>
                <a:sym typeface="Times New Roman"/>
              </a:rPr>
              <a:t>&amp; </a:t>
            </a:r>
            <a:r>
              <a:rPr lang="en-US" sz="2800"/>
              <a:t>adapted</a:t>
            </a:r>
            <a:r>
              <a:rPr b="0" i="0" lang="en-US" sz="2800" u="none" cap="none" strike="noStrike">
                <a:solidFill>
                  <a:schemeClr val="dk2"/>
                </a:solidFill>
                <a:latin typeface="Times New Roman"/>
                <a:ea typeface="Times New Roman"/>
                <a:cs typeface="Times New Roman"/>
                <a:sym typeface="Times New Roman"/>
              </a:rPr>
              <a:t> by Rachel Shelly</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17" name="Shape 117"/>
        <p:cNvGrpSpPr/>
        <p:nvPr/>
      </p:nvGrpSpPr>
      <p:grpSpPr>
        <a:xfrm>
          <a:off x="0" y="0"/>
          <a:ext cx="0" cy="0"/>
          <a:chOff x="0" y="0"/>
          <a:chExt cx="0" cy="0"/>
        </a:xfrm>
      </p:grpSpPr>
      <p:sp>
        <p:nvSpPr>
          <p:cNvPr id="118" name="Shape 118"/>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Activating Your Schema</a:t>
            </a:r>
          </a:p>
        </p:txBody>
      </p:sp>
      <p:sp>
        <p:nvSpPr>
          <p:cNvPr id="119" name="Shape 119"/>
          <p:cNvSpPr txBox="1"/>
          <p:nvPr>
            <p:ph idx="1" type="body"/>
          </p:nvPr>
        </p:nvSpPr>
        <p:spPr>
          <a:xfrm>
            <a:off x="6858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Your schema is what you already know about a topic</a:t>
            </a: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Think about a schema as a file folder in your mind</a:t>
            </a:r>
          </a:p>
        </p:txBody>
      </p:sp>
      <p:pic>
        <p:nvPicPr>
          <p:cNvPr descr="C:\Program Files\Microsoft Office\Clipart\standard\stddir2\bs00851_.wmf" id="120" name="Shape 120"/>
          <p:cNvPicPr preferRelativeResize="0"/>
          <p:nvPr>
            <p:ph idx="2" type="clipArt"/>
          </p:nvPr>
        </p:nvPicPr>
        <p:blipFill rotWithShape="1">
          <a:blip r:embed="rId3">
            <a:alphaModFix/>
          </a:blip>
          <a:srcRect b="0" l="0" r="0" t="0"/>
          <a:stretch/>
        </p:blipFill>
        <p:spPr>
          <a:xfrm>
            <a:off x="4692650" y="1985961"/>
            <a:ext cx="3721100" cy="41052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25" name="Shape 125"/>
        <p:cNvGrpSpPr/>
        <p:nvPr/>
      </p:nvGrpSpPr>
      <p:grpSpPr>
        <a:xfrm>
          <a:off x="0" y="0"/>
          <a:ext cx="0" cy="0"/>
          <a:chOff x="0" y="0"/>
          <a:chExt cx="0" cy="0"/>
        </a:xfrm>
      </p:grpSpPr>
      <p:sp>
        <p:nvSpPr>
          <p:cNvPr id="126" name="Shape 126"/>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Activating Your Schema</a:t>
            </a:r>
          </a:p>
        </p:txBody>
      </p:sp>
      <p:sp>
        <p:nvSpPr>
          <p:cNvPr id="127" name="Shape 127"/>
          <p:cNvSpPr txBox="1"/>
          <p:nvPr>
            <p:ph idx="1" type="body"/>
          </p:nvPr>
        </p:nvSpPr>
        <p:spPr>
          <a:xfrm>
            <a:off x="6858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When you start to read a text, you need to open up the file folder about the topic</a:t>
            </a: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This is called “activating your schema”</a:t>
            </a:r>
          </a:p>
        </p:txBody>
      </p:sp>
      <p:pic>
        <p:nvPicPr>
          <p:cNvPr descr="C:\Program Files\Microsoft Office\Clipart\standard\stddir2\bs00851_.wmf" id="128" name="Shape 128"/>
          <p:cNvPicPr preferRelativeResize="0"/>
          <p:nvPr>
            <p:ph idx="2" type="clipArt"/>
          </p:nvPr>
        </p:nvPicPr>
        <p:blipFill rotWithShape="1">
          <a:blip r:embed="rId3">
            <a:alphaModFix/>
          </a:blip>
          <a:srcRect b="0" l="0" r="0" t="0"/>
          <a:stretch/>
        </p:blipFill>
        <p:spPr>
          <a:xfrm>
            <a:off x="4692650" y="2362200"/>
            <a:ext cx="3721100" cy="372903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33" name="Shape 133"/>
        <p:cNvGrpSpPr/>
        <p:nvPr/>
      </p:nvGrpSpPr>
      <p:grpSpPr>
        <a:xfrm>
          <a:off x="0" y="0"/>
          <a:ext cx="0" cy="0"/>
          <a:chOff x="0" y="0"/>
          <a:chExt cx="0" cy="0"/>
        </a:xfrm>
      </p:grpSpPr>
      <p:sp>
        <p:nvSpPr>
          <p:cNvPr id="134" name="Shape 134"/>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Activate Your Schema!</a:t>
            </a:r>
          </a:p>
        </p:txBody>
      </p:sp>
      <p:sp>
        <p:nvSpPr>
          <p:cNvPr id="135" name="Shape 135"/>
          <p:cNvSpPr txBox="1"/>
          <p:nvPr>
            <p:ph idx="1" type="body"/>
          </p:nvPr>
        </p:nvSpPr>
        <p:spPr>
          <a:xfrm>
            <a:off x="46482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Suppose that you are about to read a text about skiing</a:t>
            </a:r>
          </a:p>
          <a:p>
            <a:pPr indent="-342900" lvl="0" marL="342900" marR="0" rtl="0" algn="l">
              <a:lnSpc>
                <a:spcPct val="10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To activate your schema, think: </a:t>
            </a:r>
            <a:r>
              <a:rPr b="0" i="1" lang="en-US" sz="2800" u="none" cap="none" strike="noStrike">
                <a:solidFill>
                  <a:schemeClr val="dk1"/>
                </a:solidFill>
                <a:latin typeface="Book Antiqua"/>
                <a:ea typeface="Book Antiqua"/>
                <a:cs typeface="Book Antiqua"/>
                <a:sym typeface="Book Antiqua"/>
              </a:rPr>
              <a:t>What do I already know about this topic?</a:t>
            </a:r>
          </a:p>
        </p:txBody>
      </p:sp>
      <p:pic>
        <p:nvPicPr>
          <p:cNvPr descr="ski2.jpg" id="136" name="Shape 136"/>
          <p:cNvPicPr preferRelativeResize="0"/>
          <p:nvPr>
            <p:ph idx="2" type="clipArt"/>
          </p:nvPr>
        </p:nvPicPr>
        <p:blipFill rotWithShape="1">
          <a:blip r:embed="rId3">
            <a:alphaModFix/>
          </a:blip>
          <a:srcRect b="-3998" l="0" r="0" t="-3999"/>
          <a:stretch/>
        </p:blipFill>
        <p:spPr>
          <a:xfrm>
            <a:off x="1524000" y="2514600"/>
            <a:ext cx="2438399" cy="266699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41" name="Shape 141"/>
        <p:cNvGrpSpPr/>
        <p:nvPr/>
      </p:nvGrpSpPr>
      <p:grpSpPr>
        <a:xfrm>
          <a:off x="0" y="0"/>
          <a:ext cx="0" cy="0"/>
          <a:chOff x="0" y="0"/>
          <a:chExt cx="0" cy="0"/>
        </a:xfrm>
      </p:grpSpPr>
      <p:sp>
        <p:nvSpPr>
          <p:cNvPr id="142" name="Shape 142"/>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Activate Your Schema!</a:t>
            </a:r>
          </a:p>
        </p:txBody>
      </p:sp>
      <p:sp>
        <p:nvSpPr>
          <p:cNvPr id="143" name="Shape 143"/>
          <p:cNvSpPr txBox="1"/>
          <p:nvPr>
            <p:ph idx="1" type="body"/>
          </p:nvPr>
        </p:nvSpPr>
        <p:spPr>
          <a:xfrm>
            <a:off x="6858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What you already know about skiing will help you as you read the text</a:t>
            </a:r>
          </a:p>
          <a:p>
            <a:pPr indent="-342900" lvl="0" marL="34290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For example, you probably know these things:</a:t>
            </a:r>
          </a:p>
          <a:p>
            <a:pPr indent="-285750" lvl="1" marL="74295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Skiing happens outside</a:t>
            </a:r>
          </a:p>
          <a:p>
            <a:pPr indent="-285750" lvl="1" marL="74295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There is snow</a:t>
            </a:r>
          </a:p>
          <a:p>
            <a:pPr indent="-285750" lvl="1" marL="74295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Most people ski on hills</a:t>
            </a:r>
          </a:p>
          <a:p>
            <a:pPr indent="-342900" lvl="0" marL="342900" marR="0" rtl="0" algn="l">
              <a:spcBef>
                <a:spcPts val="480"/>
              </a:spcBef>
              <a:spcAft>
                <a:spcPts val="0"/>
              </a:spcAft>
              <a:buClr>
                <a:schemeClr val="dk1"/>
              </a:buClr>
              <a:buSzPct val="100000"/>
              <a:buFont typeface="Times New Roman"/>
              <a:buNone/>
            </a:pPr>
            <a:r>
              <a:t/>
            </a:r>
            <a:endParaRPr b="0" i="0" sz="2400" u="none" cap="none" strike="noStrike">
              <a:solidFill>
                <a:schemeClr val="dk1"/>
              </a:solidFill>
              <a:latin typeface="Book Antiqua"/>
              <a:ea typeface="Book Antiqua"/>
              <a:cs typeface="Book Antiqua"/>
              <a:sym typeface="Book Antiqua"/>
            </a:endParaRPr>
          </a:p>
        </p:txBody>
      </p:sp>
      <p:pic>
        <p:nvPicPr>
          <p:cNvPr descr="C:\Program Files\Microsoft Office\Clipart\standard\stddir1\bd06155_.wmf" id="144" name="Shape 144"/>
          <p:cNvPicPr preferRelativeResize="0"/>
          <p:nvPr>
            <p:ph idx="2" type="clipArt"/>
          </p:nvPr>
        </p:nvPicPr>
        <p:blipFill rotWithShape="1">
          <a:blip r:embed="rId3">
            <a:alphaModFix/>
          </a:blip>
          <a:srcRect b="0" l="0" r="0" t="0"/>
          <a:stretch/>
        </p:blipFill>
        <p:spPr>
          <a:xfrm>
            <a:off x="4725987" y="1981200"/>
            <a:ext cx="3654425" cy="41148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49" name="Shape 149"/>
        <p:cNvGrpSpPr/>
        <p:nvPr/>
      </p:nvGrpSpPr>
      <p:grpSpPr>
        <a:xfrm>
          <a:off x="0" y="0"/>
          <a:ext cx="0" cy="0"/>
          <a:chOff x="0" y="0"/>
          <a:chExt cx="0" cy="0"/>
        </a:xfrm>
      </p:grpSpPr>
      <p:sp>
        <p:nvSpPr>
          <p:cNvPr id="150" name="Shape 150"/>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Using Your Schema</a:t>
            </a:r>
          </a:p>
        </p:txBody>
      </p:sp>
      <p:sp>
        <p:nvSpPr>
          <p:cNvPr id="151" name="Shape 151"/>
          <p:cNvSpPr txBox="1"/>
          <p:nvPr>
            <p:ph idx="1" type="body"/>
          </p:nvPr>
        </p:nvSpPr>
        <p:spPr>
          <a:xfrm>
            <a:off x="46482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Because you have a schema for skiing, you know what is and is not expected in the text</a:t>
            </a:r>
          </a:p>
          <a:p>
            <a:pPr indent="-342900" lvl="0" marL="342900" marR="0" rtl="0" algn="l">
              <a:lnSpc>
                <a:spcPct val="90000"/>
              </a:lnSpc>
              <a:spcBef>
                <a:spcPts val="56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Will there be…</a:t>
            </a:r>
          </a:p>
          <a:p>
            <a:pPr indent="-285750" lvl="1" marL="74295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People falling?</a:t>
            </a:r>
          </a:p>
          <a:p>
            <a:pPr indent="-285750" lvl="1" marL="74295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Palm trees?</a:t>
            </a:r>
          </a:p>
          <a:p>
            <a:pPr indent="-285750" lvl="1" marL="74295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Seagulls?</a:t>
            </a:r>
          </a:p>
          <a:p>
            <a:pPr indent="-285750" lvl="1" marL="74295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Hot chocolate?</a:t>
            </a:r>
          </a:p>
        </p:txBody>
      </p:sp>
      <p:pic>
        <p:nvPicPr>
          <p:cNvPr descr="ski.jpg" id="152" name="Shape 152"/>
          <p:cNvPicPr preferRelativeResize="0"/>
          <p:nvPr>
            <p:ph idx="2" type="clipArt"/>
          </p:nvPr>
        </p:nvPicPr>
        <p:blipFill rotWithShape="1">
          <a:blip r:embed="rId3">
            <a:alphaModFix/>
          </a:blip>
          <a:srcRect b="-25174" l="0" r="0" t="-25175"/>
          <a:stretch/>
        </p:blipFill>
        <p:spPr>
          <a:xfrm>
            <a:off x="685800" y="1981200"/>
            <a:ext cx="2743199" cy="25908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57" name="Shape 157"/>
        <p:cNvGrpSpPr/>
        <p:nvPr/>
      </p:nvGrpSpPr>
      <p:grpSpPr>
        <a:xfrm>
          <a:off x="0" y="0"/>
          <a:ext cx="0" cy="0"/>
          <a:chOff x="0" y="0"/>
          <a:chExt cx="0" cy="0"/>
        </a:xfrm>
      </p:grpSpPr>
      <p:sp>
        <p:nvSpPr>
          <p:cNvPr id="158" name="Shape 158"/>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Using Your Schema</a:t>
            </a:r>
          </a:p>
        </p:txBody>
      </p:sp>
      <p:sp>
        <p:nvSpPr>
          <p:cNvPr id="159" name="Shape 159"/>
          <p:cNvSpPr txBox="1"/>
          <p:nvPr>
            <p:ph idx="1" type="body"/>
          </p:nvPr>
        </p:nvSpPr>
        <p:spPr>
          <a:xfrm>
            <a:off x="6858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Book Antiqua"/>
              <a:buChar char="•"/>
            </a:pPr>
            <a:r>
              <a:rPr b="0" i="0" lang="en-US" sz="2800" u="none" cap="none" strike="noStrike">
                <a:solidFill>
                  <a:schemeClr val="dk1"/>
                </a:solidFill>
                <a:latin typeface="Book Antiqua"/>
                <a:ea typeface="Book Antiqua"/>
                <a:cs typeface="Book Antiqua"/>
                <a:sym typeface="Book Antiqua"/>
              </a:rPr>
              <a:t>Suppose you read the text below:</a:t>
            </a:r>
          </a:p>
          <a:p>
            <a:pPr indent="-342900" lvl="0" marL="342900" marR="0" rtl="0" algn="l">
              <a:lnSpc>
                <a:spcPct val="100000"/>
              </a:lnSpc>
              <a:spcBef>
                <a:spcPts val="560"/>
              </a:spcBef>
              <a:spcAft>
                <a:spcPts val="0"/>
              </a:spcAft>
              <a:buClr>
                <a:schemeClr val="dk1"/>
              </a:buClr>
              <a:buSzPct val="100000"/>
              <a:buFont typeface="Times New Roman"/>
              <a:buNone/>
            </a:pPr>
            <a:r>
              <a:t/>
            </a:r>
            <a:endParaRPr b="0" i="0" sz="2800" u="none" cap="none" strike="noStrike">
              <a:solidFill>
                <a:schemeClr val="dk1"/>
              </a:solidFill>
              <a:latin typeface="Book Antiqua"/>
              <a:ea typeface="Book Antiqua"/>
              <a:cs typeface="Book Antiqua"/>
              <a:sym typeface="Book Antiqua"/>
            </a:endParaRPr>
          </a:p>
          <a:p>
            <a:pPr indent="-342900" lvl="0" marL="342900" marR="0" rtl="0" algn="l">
              <a:lnSpc>
                <a:spcPct val="100000"/>
              </a:lnSpc>
              <a:spcBef>
                <a:spcPts val="560"/>
              </a:spcBef>
              <a:spcAft>
                <a:spcPts val="0"/>
              </a:spcAft>
              <a:buClr>
                <a:schemeClr val="dk1"/>
              </a:buClr>
              <a:buSzPct val="25000"/>
              <a:buFont typeface="Book Antiqua"/>
              <a:buNone/>
            </a:pPr>
            <a:r>
              <a:rPr b="0" i="0" lang="en-US" sz="2800" u="none" cap="none" strike="noStrike">
                <a:solidFill>
                  <a:schemeClr val="dk1"/>
                </a:solidFill>
                <a:latin typeface="Book Antiqua"/>
                <a:ea typeface="Book Antiqua"/>
                <a:cs typeface="Book Antiqua"/>
                <a:sym typeface="Book Antiqua"/>
              </a:rPr>
              <a:t>    Lea picked up her equipment bag. She was excited to be headed to the slopes!</a:t>
            </a:r>
          </a:p>
        </p:txBody>
      </p:sp>
      <p:pic>
        <p:nvPicPr>
          <p:cNvPr descr="C:\Program Files\Microsoft Office\Clipart\smbusbas\pe07377_.wmf" id="160" name="Shape 160"/>
          <p:cNvPicPr preferRelativeResize="0"/>
          <p:nvPr>
            <p:ph idx="2" type="clipArt"/>
          </p:nvPr>
        </p:nvPicPr>
        <p:blipFill rotWithShape="1">
          <a:blip r:embed="rId3">
            <a:alphaModFix/>
          </a:blip>
          <a:srcRect b="0" l="0" r="0" t="0"/>
          <a:stretch/>
        </p:blipFill>
        <p:spPr>
          <a:xfrm>
            <a:off x="5403850" y="2889250"/>
            <a:ext cx="2298699" cy="229869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B6E3E3"/>
            </a:gs>
            <a:gs pos="100000">
              <a:srgbClr val="CCFFFF"/>
            </a:gs>
          </a:gsLst>
          <a:lin ang="13500000" scaled="0"/>
        </a:gradFill>
      </p:bgPr>
    </p:bg>
    <p:spTree>
      <p:nvGrpSpPr>
        <p:cNvPr id="165" name="Shape 165"/>
        <p:cNvGrpSpPr/>
        <p:nvPr/>
      </p:nvGrpSpPr>
      <p:grpSpPr>
        <a:xfrm>
          <a:off x="0" y="0"/>
          <a:ext cx="0" cy="0"/>
          <a:chOff x="0" y="0"/>
          <a:chExt cx="0" cy="0"/>
        </a:xfrm>
      </p:grpSpPr>
      <p:sp>
        <p:nvSpPr>
          <p:cNvPr id="166" name="Shape 166"/>
          <p:cNvSpPr txBox="1"/>
          <p:nvPr>
            <p:ph type="title"/>
          </p:nvPr>
        </p:nvSpPr>
        <p:spPr>
          <a:xfrm>
            <a:off x="685800" y="609600"/>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2"/>
              </a:buClr>
              <a:buSzPct val="25000"/>
              <a:buFont typeface="Book Antiqua"/>
              <a:buNone/>
            </a:pPr>
            <a:r>
              <a:rPr b="0" i="0" lang="en-US" sz="4400" u="none" cap="none" strike="noStrike">
                <a:solidFill>
                  <a:schemeClr val="dk2"/>
                </a:solidFill>
                <a:latin typeface="Book Antiqua"/>
                <a:ea typeface="Book Antiqua"/>
                <a:cs typeface="Book Antiqua"/>
                <a:sym typeface="Book Antiqua"/>
              </a:rPr>
              <a:t>Using Your Schema</a:t>
            </a:r>
          </a:p>
        </p:txBody>
      </p:sp>
      <p:sp>
        <p:nvSpPr>
          <p:cNvPr id="167" name="Shape 167"/>
          <p:cNvSpPr txBox="1"/>
          <p:nvPr>
            <p:ph idx="1" type="body"/>
          </p:nvPr>
        </p:nvSpPr>
        <p:spPr>
          <a:xfrm>
            <a:off x="685800" y="1981200"/>
            <a:ext cx="3809999" cy="4114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dk1"/>
              </a:buClr>
              <a:buSzPct val="25000"/>
              <a:buFont typeface="Times New Roman"/>
              <a:buNone/>
            </a:pPr>
            <a:r>
              <a:t/>
            </a:r>
            <a:endParaRPr b="0" i="0" sz="2400" u="none" cap="none" strike="noStrike">
              <a:solidFill>
                <a:schemeClr val="dk1"/>
              </a:solidFill>
              <a:latin typeface="Book Antiqua"/>
              <a:ea typeface="Book Antiqua"/>
              <a:cs typeface="Book Antiqua"/>
              <a:sym typeface="Book Antiqua"/>
            </a:endParaRPr>
          </a:p>
          <a:p>
            <a:pPr indent="-342900" lvl="0" marL="342900" marR="0" rtl="0" algn="l">
              <a:lnSpc>
                <a:spcPct val="90000"/>
              </a:lnSpc>
              <a:spcBef>
                <a:spcPts val="480"/>
              </a:spcBef>
              <a:spcAft>
                <a:spcPts val="0"/>
              </a:spcAft>
              <a:buClr>
                <a:schemeClr val="dk1"/>
              </a:buClr>
              <a:buSzPct val="25000"/>
              <a:buFont typeface="Book Antiqua"/>
              <a:buNone/>
            </a:pPr>
            <a:r>
              <a:rPr b="0" i="0" lang="en-US" sz="2400" u="none" cap="none" strike="noStrike">
                <a:solidFill>
                  <a:schemeClr val="dk1"/>
                </a:solidFill>
                <a:latin typeface="Book Antiqua"/>
                <a:ea typeface="Book Antiqua"/>
                <a:cs typeface="Book Antiqua"/>
                <a:sym typeface="Book Antiqua"/>
              </a:rPr>
              <a:t>     Lea picked up her equipment bag. She was excited to be headed to the slopes!</a:t>
            </a:r>
          </a:p>
          <a:p>
            <a:pPr indent="-342900" lvl="0" marL="34290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Even though it is not in the text, you probably know what is in the bag!</a:t>
            </a:r>
          </a:p>
          <a:p>
            <a:pPr indent="-342900" lvl="0" marL="342900" marR="0" rtl="0" algn="l">
              <a:lnSpc>
                <a:spcPct val="90000"/>
              </a:lnSpc>
              <a:spcBef>
                <a:spcPts val="480"/>
              </a:spcBef>
              <a:spcAft>
                <a:spcPts val="0"/>
              </a:spcAft>
              <a:buClr>
                <a:schemeClr val="dk1"/>
              </a:buClr>
              <a:buSzPct val="100000"/>
              <a:buFont typeface="Book Antiqua"/>
              <a:buChar char="•"/>
            </a:pPr>
            <a:r>
              <a:rPr b="0" i="0" lang="en-US" sz="2400" u="none" cap="none" strike="noStrike">
                <a:solidFill>
                  <a:schemeClr val="dk1"/>
                </a:solidFill>
                <a:latin typeface="Book Antiqua"/>
                <a:ea typeface="Book Antiqua"/>
                <a:cs typeface="Book Antiqua"/>
                <a:sym typeface="Book Antiqua"/>
              </a:rPr>
              <a:t>You are using your schema to make this inference</a:t>
            </a:r>
          </a:p>
        </p:txBody>
      </p:sp>
      <p:pic>
        <p:nvPicPr>
          <p:cNvPr descr="C:\Program Files\Microsoft Office\Clipart\smbusbas\pe07377_.wmf" id="168" name="Shape 168"/>
          <p:cNvPicPr preferRelativeResize="0"/>
          <p:nvPr>
            <p:ph idx="2" type="clipArt"/>
          </p:nvPr>
        </p:nvPicPr>
        <p:blipFill rotWithShape="1">
          <a:blip r:embed="rId3">
            <a:alphaModFix/>
          </a:blip>
          <a:srcRect b="0" l="0" r="0" t="0"/>
          <a:stretch/>
        </p:blipFill>
        <p:spPr>
          <a:xfrm>
            <a:off x="5403850" y="2889250"/>
            <a:ext cx="2298699" cy="229869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