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660"/>
  </p:normalViewPr>
  <p:slideViewPr>
    <p:cSldViewPr>
      <p:cViewPr>
        <p:scale>
          <a:sx n="94" d="100"/>
          <a:sy n="94" d="100"/>
        </p:scale>
        <p:origin x="-2864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9CD0-599E-4E51-B8F9-A60C14906C25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656B-A903-490C-A6CD-0EB47551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B656B-A903-490C-A6CD-0EB4755120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0083-58C1-4365-B37E-A5BB7F5C49C3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B6FD-0CCB-47D3-88AC-8AA07BAB2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 cultural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Tenochtitlán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tinamericanstudies.org/aztecs/aztecs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696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Esta imagen es el símbolo nacional de México que está en la bandera mexicana.</a:t>
            </a:r>
            <a:endParaRPr lang="en-US" sz="3200" dirty="0"/>
          </a:p>
        </p:txBody>
      </p:sp>
      <p:pic>
        <p:nvPicPr>
          <p:cNvPr id="4" name="Picture 3" descr="Bandera_Mexica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5000"/>
            <a:ext cx="914400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Hoy hay muchos </a:t>
            </a:r>
            <a:r>
              <a:rPr lang="es-ES" sz="3600" i="1" u="sng" dirty="0" smtClean="0"/>
              <a:t>tesoros</a:t>
            </a:r>
            <a:r>
              <a:rPr lang="es-ES" sz="3600" dirty="0" smtClean="0"/>
              <a:t> arqueológicos de la época pre-hispánica y colonial.</a:t>
            </a:r>
            <a:br>
              <a:rPr lang="es-ES" sz="3600" dirty="0" smtClean="0"/>
            </a:br>
            <a:r>
              <a:rPr lang="es-ES" sz="3600" dirty="0" smtClean="0"/>
              <a:t> Hay templos monumentos y museos muy famosos.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4578" name="Picture 2" descr="http://upload.wikimedia.org/wikipedia/commons/thumb/f/f3/Basilica_of_Our_Lady_of_Guadalupe_(old).JPG/200px-Basilica_of_Our_Lady_of_Guadalupe_(ol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568539" cy="3429000"/>
          </a:xfrm>
          <a:prstGeom prst="rect">
            <a:avLst/>
          </a:prstGeom>
          <a:noFill/>
        </p:spPr>
      </p:pic>
      <p:pic>
        <p:nvPicPr>
          <p:cNvPr id="24582" name="Picture 6" descr="http://www.erasmusmexico.com/en/uploads/1/Museo_Frida_Kahlo__1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3352800" cy="3352800"/>
          </a:xfrm>
          <a:prstGeom prst="rect">
            <a:avLst/>
          </a:prstGeom>
          <a:noFill/>
        </p:spPr>
      </p:pic>
      <p:pic>
        <p:nvPicPr>
          <p:cNvPr id="6" name="Picture 5" descr="http://t0.gstatic.com/images?q=tbn:ANd9GcQvFRH5DrlKF1q_4u12xgHpI38ADUIJviuw0xWjnMaKTKS3zC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4041598" cy="336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>Más de 25 millones de personas viven </a:t>
            </a:r>
            <a:r>
              <a:rPr lang="es-ES" sz="3200" i="1" u="sng" dirty="0" smtClean="0"/>
              <a:t>actualmente</a:t>
            </a:r>
            <a:r>
              <a:rPr lang="es-ES" sz="3200" dirty="0" smtClean="0"/>
              <a:t> en el D.F</a:t>
            </a:r>
            <a:r>
              <a:rPr lang="es-ES" sz="3200" dirty="0" smtClean="0"/>
              <a:t>. (</a:t>
            </a:r>
            <a:r>
              <a:rPr lang="es-ES" sz="3200" dirty="0" err="1" smtClean="0"/>
              <a:t>districto</a:t>
            </a:r>
            <a:r>
              <a:rPr lang="es-ES" sz="3200" dirty="0" smtClean="0"/>
              <a:t> federal)o la ciudad de M</a:t>
            </a:r>
            <a:r>
              <a:rPr lang="es-ES" sz="3200" dirty="0" smtClean="0"/>
              <a:t>éxico.</a:t>
            </a:r>
            <a:endParaRPr lang="en-US" sz="3200" dirty="0"/>
          </a:p>
        </p:txBody>
      </p:sp>
      <p:pic>
        <p:nvPicPr>
          <p:cNvPr id="26626" name="Picture 2" descr="http://www.vanguardia.com.mx/XStatic/vanguardia/images/espanol/personas-caminando-calle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495800" cy="3505200"/>
          </a:xfrm>
          <a:prstGeom prst="rect">
            <a:avLst/>
          </a:prstGeom>
          <a:noFill/>
        </p:spPr>
      </p:pic>
      <p:pic>
        <p:nvPicPr>
          <p:cNvPr id="26628" name="Picture 4" descr="http://3.bp.blogspot.com/_WRZRsVJuUVY/TQGZIbsr-II/AAAAAAAAAB0/7WoOm9cJml4/s1600/ciudad-de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029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En las calles hay mucho tráfico.</a:t>
            </a:r>
            <a:endParaRPr lang="en-US" sz="3200" dirty="0"/>
          </a:p>
        </p:txBody>
      </p:sp>
      <p:pic>
        <p:nvPicPr>
          <p:cNvPr id="4" name="Picture 3" descr="San Juan qro 09 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En las plazas y en los parques hay bastantes quioscos y puestos con </a:t>
            </a:r>
            <a:r>
              <a:rPr lang="es-ES" sz="3200" i="1" u="sng" dirty="0" smtClean="0"/>
              <a:t>vendedores</a:t>
            </a:r>
            <a:r>
              <a:rPr lang="es-ES" sz="3200" dirty="0" smtClean="0"/>
              <a:t>.</a:t>
            </a:r>
            <a:endParaRPr lang="en-US" sz="3200" dirty="0"/>
          </a:p>
        </p:txBody>
      </p:sp>
      <p:pic>
        <p:nvPicPr>
          <p:cNvPr id="29700" name="Picture 4" descr="http://www.pps.org/graphics/gpp/plaza_hidal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31520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Es un centro urbano dinámico y moderno con una rica historia.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IMG_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2743200" cy="4724400"/>
          </a:xfrm>
          <a:prstGeom prst="rect">
            <a:avLst/>
          </a:prstGeom>
        </p:spPr>
      </p:pic>
      <p:pic>
        <p:nvPicPr>
          <p:cNvPr id="4" name="Picture 3" descr="IMG_1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5867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Ahora</a:t>
            </a:r>
            <a:r>
              <a:rPr lang="en-US" sz="3200" dirty="0" smtClean="0"/>
              <a:t>, </a:t>
            </a:r>
            <a:r>
              <a:rPr lang="en-US" sz="3200" dirty="0" err="1" smtClean="0"/>
              <a:t>consulte</a:t>
            </a:r>
            <a:r>
              <a:rPr lang="en-US" sz="3200" dirty="0" smtClean="0"/>
              <a:t> </a:t>
            </a:r>
            <a:r>
              <a:rPr lang="en-US" sz="3200" dirty="0" smtClean="0"/>
              <a:t>el </a:t>
            </a:r>
            <a:r>
              <a:rPr lang="en-US" sz="3200" dirty="0" err="1" smtClean="0"/>
              <a:t>texto</a:t>
            </a:r>
            <a:r>
              <a:rPr lang="en-US" sz="3200" dirty="0" smtClean="0"/>
              <a:t>, </a:t>
            </a:r>
            <a:r>
              <a:rPr lang="en-US" sz="3200" dirty="0" smtClean="0"/>
              <a:t>p.84.</a:t>
            </a:r>
            <a:br>
              <a:rPr lang="en-US" sz="3200" dirty="0" smtClean="0"/>
            </a:br>
            <a:r>
              <a:rPr lang="en-US" sz="3200" dirty="0" err="1" smtClean="0"/>
              <a:t>Preguntas</a:t>
            </a:r>
            <a:r>
              <a:rPr lang="en-US" sz="3200" dirty="0" smtClean="0"/>
              <a:t> de </a:t>
            </a:r>
            <a:r>
              <a:rPr lang="en-US" sz="3200" dirty="0" err="1" smtClean="0"/>
              <a:t>comprensión</a:t>
            </a:r>
            <a:r>
              <a:rPr lang="en-US" sz="3200" dirty="0" smtClean="0"/>
              <a:t> ¿</a:t>
            </a:r>
            <a:r>
              <a:rPr lang="en-US" sz="3200" dirty="0" err="1" smtClean="0"/>
              <a:t>Cierto</a:t>
            </a:r>
            <a:r>
              <a:rPr lang="en-US" sz="3200" dirty="0" smtClean="0"/>
              <a:t> o </a:t>
            </a:r>
            <a:r>
              <a:rPr lang="en-US" sz="3200" dirty="0" err="1" smtClean="0"/>
              <a:t>Falso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Hoy la ciudad de  México </a:t>
            </a:r>
            <a:r>
              <a:rPr lang="en-US" dirty="0" err="1" smtClean="0"/>
              <a:t>es</a:t>
            </a:r>
            <a:r>
              <a:rPr lang="en-US" dirty="0" smtClean="0"/>
              <a:t> la capital de México.</a:t>
            </a:r>
          </a:p>
          <a:p>
            <a:r>
              <a:rPr lang="en-US" dirty="0" smtClean="0"/>
              <a:t>Huitzilopochtli </a:t>
            </a:r>
            <a:r>
              <a:rPr lang="en-US" dirty="0" err="1" smtClean="0"/>
              <a:t>conquista</a:t>
            </a:r>
            <a:r>
              <a:rPr lang="en-US" dirty="0" smtClean="0"/>
              <a:t> </a:t>
            </a:r>
            <a:r>
              <a:rPr lang="en-US" dirty="0" err="1" smtClean="0"/>
              <a:t>Tenochtitlán</a:t>
            </a:r>
            <a:r>
              <a:rPr lang="en-US" dirty="0" smtClean="0"/>
              <a:t> en 1521.</a:t>
            </a:r>
          </a:p>
          <a:p>
            <a:r>
              <a:rPr lang="en-US" dirty="0" smtClean="0"/>
              <a:t>No hay </a:t>
            </a:r>
            <a:r>
              <a:rPr lang="en-US" dirty="0" err="1" smtClean="0"/>
              <a:t>tesoros</a:t>
            </a:r>
            <a:r>
              <a:rPr lang="en-US" dirty="0" smtClean="0"/>
              <a:t> </a:t>
            </a:r>
            <a:r>
              <a:rPr lang="en-US" dirty="0" err="1" smtClean="0"/>
              <a:t>arqueológicos</a:t>
            </a:r>
            <a:r>
              <a:rPr lang="en-US" dirty="0" smtClean="0"/>
              <a:t> en el D.F.</a:t>
            </a:r>
          </a:p>
          <a:p>
            <a:r>
              <a:rPr lang="en-US" dirty="0" smtClean="0"/>
              <a:t>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serpiente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del </a:t>
            </a:r>
            <a:r>
              <a:rPr lang="en-US" dirty="0" err="1" smtClean="0"/>
              <a:t>nopal</a:t>
            </a:r>
            <a:r>
              <a:rPr lang="en-US" dirty="0" smtClean="0"/>
              <a:t> en la </a:t>
            </a:r>
            <a:r>
              <a:rPr lang="en-US" dirty="0" err="1" smtClean="0"/>
              <a:t>bandera</a:t>
            </a:r>
            <a:r>
              <a:rPr lang="en-US" dirty="0" smtClean="0"/>
              <a:t> </a:t>
            </a:r>
            <a:r>
              <a:rPr lang="en-US" dirty="0" err="1" smtClean="0"/>
              <a:t>mexicana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Actualmente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de 25 </a:t>
            </a:r>
            <a:r>
              <a:rPr lang="en-US" dirty="0" err="1" smtClean="0"/>
              <a:t>millones</a:t>
            </a:r>
            <a:r>
              <a:rPr lang="en-US" dirty="0" smtClean="0"/>
              <a:t> de personas </a:t>
            </a:r>
            <a:r>
              <a:rPr lang="en-US" dirty="0" err="1" smtClean="0"/>
              <a:t>viven</a:t>
            </a:r>
            <a:r>
              <a:rPr lang="en-US" dirty="0" smtClean="0"/>
              <a:t> en el D.F.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práctica</a:t>
            </a:r>
            <a:r>
              <a:rPr lang="en-US" sz="3200" dirty="0" smtClean="0"/>
              <a:t> </a:t>
            </a:r>
            <a:r>
              <a:rPr lang="en-US" sz="3200" dirty="0" err="1" smtClean="0"/>
              <a:t>breve</a:t>
            </a:r>
            <a:r>
              <a:rPr lang="en-US" sz="3200" dirty="0" smtClean="0"/>
              <a:t> con la </a:t>
            </a:r>
            <a:r>
              <a:rPr lang="en-US" sz="3200" dirty="0" err="1" smtClean="0"/>
              <a:t>producción</a:t>
            </a:r>
            <a:r>
              <a:rPr lang="en-US" sz="3200" dirty="0" smtClean="0"/>
              <a:t> oral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E1) ¿</a:t>
            </a:r>
            <a:r>
              <a:rPr lang="en-US" dirty="0" err="1" smtClean="0"/>
              <a:t>Cómo</a:t>
            </a:r>
            <a:r>
              <a:rPr lang="en-US" dirty="0" smtClean="0"/>
              <a:t> se llama el </a:t>
            </a:r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conquista</a:t>
            </a:r>
            <a:r>
              <a:rPr lang="en-US" dirty="0" smtClean="0"/>
              <a:t> </a:t>
            </a:r>
            <a:r>
              <a:rPr lang="en-US" dirty="0" err="1" smtClean="0"/>
              <a:t>Tenochtitlán</a:t>
            </a:r>
            <a:r>
              <a:rPr lang="en-US" dirty="0" smtClean="0"/>
              <a:t> en 1521?</a:t>
            </a:r>
          </a:p>
          <a:p>
            <a:pPr>
              <a:buNone/>
            </a:pPr>
            <a:r>
              <a:rPr lang="en-US" dirty="0" smtClean="0"/>
              <a:t>E2) S__ </a:t>
            </a:r>
            <a:r>
              <a:rPr lang="en-US" dirty="0" err="1" smtClean="0"/>
              <a:t>ll</a:t>
            </a:r>
            <a:r>
              <a:rPr lang="en-US" smtClean="0"/>
              <a:t>______  </a:t>
            </a:r>
            <a:r>
              <a:rPr lang="en-US" dirty="0" smtClean="0"/>
              <a:t>____________.</a:t>
            </a:r>
          </a:p>
          <a:p>
            <a:pPr>
              <a:buNone/>
            </a:pPr>
            <a:r>
              <a:rPr lang="en-US" dirty="0" smtClean="0"/>
              <a:t>E1) ¿</a:t>
            </a:r>
            <a:r>
              <a:rPr lang="en-US" dirty="0" err="1" smtClean="0"/>
              <a:t>Qué</a:t>
            </a:r>
            <a:r>
              <a:rPr lang="en-US" dirty="0" smtClean="0"/>
              <a:t> hay en la ciudad de México?</a:t>
            </a:r>
          </a:p>
          <a:p>
            <a:pPr>
              <a:buNone/>
            </a:pPr>
            <a:r>
              <a:rPr lang="en-US" dirty="0" smtClean="0"/>
              <a:t>E2)H__ </a:t>
            </a:r>
            <a:r>
              <a:rPr lang="en-US" dirty="0" err="1" smtClean="0"/>
              <a:t>muchos</a:t>
            </a:r>
            <a:r>
              <a:rPr lang="en-US" dirty="0" smtClean="0"/>
              <a:t> ________, ________ </a:t>
            </a:r>
            <a:r>
              <a:rPr lang="en-US" dirty="0" err="1" smtClean="0"/>
              <a:t>y</a:t>
            </a:r>
            <a:r>
              <a:rPr lang="en-US" dirty="0" smtClean="0"/>
              <a:t> ________.</a:t>
            </a:r>
          </a:p>
          <a:p>
            <a:pPr>
              <a:buNone/>
            </a:pPr>
            <a:r>
              <a:rPr lang="en-US" dirty="0" smtClean="0"/>
              <a:t>E1)¿</a:t>
            </a:r>
            <a:r>
              <a:rPr lang="en-US" dirty="0" err="1" smtClean="0"/>
              <a:t>Qué</a:t>
            </a:r>
            <a:r>
              <a:rPr lang="en-US" dirty="0" smtClean="0"/>
              <a:t> hay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calles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E2)H__ mucho ________.</a:t>
            </a:r>
          </a:p>
          <a:p>
            <a:pPr>
              <a:buNone/>
            </a:pPr>
            <a:r>
              <a:rPr lang="en-US" dirty="0" smtClean="0"/>
              <a:t>E1) ¿</a:t>
            </a:r>
            <a:r>
              <a:rPr lang="en-US" dirty="0" err="1" smtClean="0"/>
              <a:t>Cuántas</a:t>
            </a:r>
            <a:r>
              <a:rPr lang="en-US" dirty="0" smtClean="0"/>
              <a:t> personas </a:t>
            </a:r>
            <a:r>
              <a:rPr lang="en-US" dirty="0" err="1" smtClean="0"/>
              <a:t>viven</a:t>
            </a:r>
            <a:r>
              <a:rPr lang="en-US" dirty="0" smtClean="0"/>
              <a:t> </a:t>
            </a:r>
            <a:r>
              <a:rPr lang="en-US" dirty="0" err="1" smtClean="0"/>
              <a:t>actualmente</a:t>
            </a:r>
            <a:r>
              <a:rPr lang="en-US" dirty="0" smtClean="0"/>
              <a:t> en el D.F?</a:t>
            </a:r>
          </a:p>
          <a:p>
            <a:pPr>
              <a:buNone/>
            </a:pPr>
            <a:r>
              <a:rPr lang="en-US" dirty="0" smtClean="0"/>
              <a:t>E2) </a:t>
            </a:r>
            <a:r>
              <a:rPr lang="en-US" dirty="0" err="1" smtClean="0"/>
              <a:t>Actualmente</a:t>
            </a:r>
            <a:r>
              <a:rPr lang="en-US" dirty="0" smtClean="0"/>
              <a:t>, </a:t>
            </a:r>
            <a:r>
              <a:rPr lang="en-US" dirty="0" err="1" smtClean="0"/>
              <a:t>viven</a:t>
            </a:r>
            <a:r>
              <a:rPr lang="en-US" dirty="0" smtClean="0"/>
              <a:t> ____ _______ de _______.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comprensión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buscan</a:t>
            </a:r>
            <a:r>
              <a:rPr lang="en-US" i="1" dirty="0" smtClean="0"/>
              <a:t>: they look for</a:t>
            </a:r>
          </a:p>
          <a:p>
            <a:r>
              <a:rPr lang="en-US" i="1" dirty="0" smtClean="0"/>
              <a:t>Un </a:t>
            </a:r>
            <a:r>
              <a:rPr lang="en-US" i="1" dirty="0" err="1" smtClean="0"/>
              <a:t>dios</a:t>
            </a:r>
            <a:r>
              <a:rPr lang="en-US" i="1" dirty="0" smtClean="0"/>
              <a:t>: un ser </a:t>
            </a:r>
            <a:r>
              <a:rPr lang="en-US" i="1" dirty="0" err="1" smtClean="0"/>
              <a:t>supremo</a:t>
            </a:r>
            <a:r>
              <a:rPr lang="en-US" i="1" dirty="0" smtClean="0"/>
              <a:t> (</a:t>
            </a:r>
            <a:r>
              <a:rPr lang="en-US" i="1" dirty="0" err="1" smtClean="0"/>
              <a:t>como</a:t>
            </a:r>
            <a:r>
              <a:rPr lang="en-US" i="1" dirty="0" smtClean="0"/>
              <a:t> </a:t>
            </a:r>
            <a:r>
              <a:rPr lang="en-US" i="1" dirty="0" err="1" smtClean="0"/>
              <a:t>Apolo</a:t>
            </a:r>
            <a:r>
              <a:rPr lang="en-US" i="1" dirty="0" smtClean="0"/>
              <a:t>, Zeus etc.)</a:t>
            </a:r>
          </a:p>
          <a:p>
            <a:endParaRPr lang="en-US" i="1" dirty="0"/>
          </a:p>
        </p:txBody>
      </p:sp>
      <p:pic>
        <p:nvPicPr>
          <p:cNvPr id="1026" name="Picture 2" descr="http://images.wikia.com/godofwar/es/images/4/4c/Z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2209800" cy="3232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águila</a:t>
            </a:r>
            <a:r>
              <a:rPr lang="en-US" i="1" dirty="0" smtClean="0"/>
              <a:t>: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ave</a:t>
            </a:r>
            <a:r>
              <a:rPr lang="en-US" i="1" dirty="0" smtClean="0"/>
              <a:t> (un </a:t>
            </a:r>
            <a:r>
              <a:rPr lang="en-US" i="1" dirty="0" err="1" smtClean="0"/>
              <a:t>pájaro</a:t>
            </a:r>
            <a:r>
              <a:rPr lang="en-US" i="1" dirty="0" smtClean="0"/>
              <a:t>) </a:t>
            </a:r>
            <a:r>
              <a:rPr lang="en-US" i="1" dirty="0" err="1" smtClean="0"/>
              <a:t>muy</a:t>
            </a:r>
            <a:r>
              <a:rPr lang="en-US" i="1" dirty="0" smtClean="0"/>
              <a:t> </a:t>
            </a:r>
            <a:r>
              <a:rPr lang="en-US" i="1" dirty="0" err="1" smtClean="0"/>
              <a:t>grande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i="1" dirty="0" smtClean="0"/>
              <a:t> Es un </a:t>
            </a:r>
            <a:r>
              <a:rPr lang="en-US" i="1" dirty="0" err="1" smtClean="0"/>
              <a:t>símbolo</a:t>
            </a:r>
            <a:r>
              <a:rPr lang="en-US" i="1" dirty="0" smtClean="0"/>
              <a:t> </a:t>
            </a:r>
            <a:r>
              <a:rPr lang="en-US" i="1" dirty="0" err="1" smtClean="0"/>
              <a:t>nacional</a:t>
            </a:r>
            <a:r>
              <a:rPr lang="en-US" i="1" dirty="0" smtClean="0"/>
              <a:t> de los EE.UU. </a:t>
            </a:r>
            <a:r>
              <a:rPr lang="en-US" i="1" dirty="0" err="1" smtClean="0"/>
              <a:t>también</a:t>
            </a:r>
            <a:r>
              <a:rPr lang="en-US" i="1" dirty="0" smtClean="0"/>
              <a:t>.</a:t>
            </a:r>
          </a:p>
          <a:p>
            <a:r>
              <a:rPr lang="en-US" i="1" dirty="0" err="1" smtClean="0"/>
              <a:t>Está</a:t>
            </a:r>
            <a:r>
              <a:rPr lang="en-US" i="1" dirty="0" smtClean="0"/>
              <a:t> </a:t>
            </a:r>
            <a:r>
              <a:rPr lang="en-US" i="1" dirty="0" smtClean="0"/>
              <a:t>posada= </a:t>
            </a:r>
            <a:r>
              <a:rPr lang="en-US" i="1" dirty="0" err="1" smtClean="0"/>
              <a:t>está</a:t>
            </a:r>
            <a:r>
              <a:rPr lang="en-US" i="1" dirty="0" smtClean="0"/>
              <a:t> </a:t>
            </a:r>
            <a:r>
              <a:rPr lang="en-US" i="1" dirty="0" err="1" smtClean="0"/>
              <a:t>sentada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El </a:t>
            </a:r>
            <a:r>
              <a:rPr lang="en-US" i="1" dirty="0" err="1" smtClean="0"/>
              <a:t>pico</a:t>
            </a:r>
            <a:r>
              <a:rPr lang="en-US" i="1" dirty="0" smtClean="0"/>
              <a:t>: </a:t>
            </a:r>
          </a:p>
          <a:p>
            <a:endParaRPr lang="en-US" i="1" dirty="0" smtClean="0"/>
          </a:p>
          <a:p>
            <a:r>
              <a:rPr lang="en-US" i="1" dirty="0" smtClean="0"/>
              <a:t>La </a:t>
            </a:r>
            <a:r>
              <a:rPr lang="en-US" i="1" dirty="0" err="1" smtClean="0"/>
              <a:t>serpiente</a:t>
            </a:r>
            <a:r>
              <a:rPr lang="en-US" i="1" dirty="0" smtClean="0"/>
              <a:t>: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El </a:t>
            </a:r>
            <a:r>
              <a:rPr lang="en-US" i="1" dirty="0" err="1" smtClean="0"/>
              <a:t>nopal</a:t>
            </a:r>
            <a:r>
              <a:rPr lang="en-US" i="1" dirty="0" smtClean="0"/>
              <a:t>: un </a:t>
            </a:r>
            <a:r>
              <a:rPr lang="en-US" i="1" dirty="0" err="1" smtClean="0"/>
              <a:t>tipo</a:t>
            </a:r>
            <a:r>
              <a:rPr lang="en-US" i="1" dirty="0" smtClean="0"/>
              <a:t> de </a:t>
            </a:r>
            <a:r>
              <a:rPr lang="en-US" i="1" dirty="0" err="1" smtClean="0"/>
              <a:t>cacto</a:t>
            </a: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1028" name="AutoShape 4" descr="data:image/jpeg;base64,/9j/4AAQSkZJRgABAQAAAQABAAD/2wCEAAkGBhQQEBUQExQSFRQWFxcXEBcYFBUYFxYVGhUVGBkUFxgaHCYfFxkjGhUUHy8gIycpLC0sGB4xNTAqNSYtLCkBCQoKDgwOGg8PGiolHyQsLCw0Mi8sLCwsLCwqKSwtLCwsLC8sKSksLCwsKS8pKikpLC0sLCwsLCksLCwpKSwsKf/AABEIANMAsAMBIgACEQEDEQH/xAAbAAEAAgMBAQAAAAAAAAAAAAAAAQUDBAYHAv/EAD0QAAEDAgQDBgIIBQMFAAAAAAEAAhEDIQQSMUEFUWEGEyJxgZEysRRCUqHB0eHwByNigvEzcqIWJENTsv/EABoBAQADAQEBAAAAAAAAAAAAAAABBAUDAgb/xAAxEQACAgAEAgkCBgMAAAAAAAAAAQIDBBEhMRJBMjNRYXGBscHwBRMiIzSh4fFCkdH/2gAMAwEAAhEDEQA/AOUUKYRfRmIQikBChBCICNJHvf2UkICEUogIREQBERAFKhSgCIiAhFKICEUogCIiAlQpRAXHZtuHaatfFAup0WNdkgnO5zw0S0fEBrHvoui4bxzhdas1w+jsds2pQFMZpEEEjLOupI9brhg79fQyPvWhj8ECC8C/1hz6+axsfg7bG7Yzay5Ls+bmng761+XKK15ntfHWVHUw8UsNXBcJFWm1wIdbNnJlrRrInXRUNDsvhcS056VTCVQYmk4vpE5WujK8ESMwBAOswTErm/4XjF9+O7zfRpLaku8GbKfgboXNJBcW6NJDrwvXGV2CG942BbRjW226GDoD7KhRZZB9Jly6uD5I804h/DTE0xmpFldu2Wab4/2Pt7OK5fE4Z1N5ZUa5jxq1zS1w9CPv0XvtLSRBnYSPmVpce4BSxlLu6guP9NwjOw82ki3UaHQrUrxktplGeETWcDwqEVnx/s/VwTwysAA4kUnyA2pH2b2MQcp0ndVq0oyUtUyhKLjuQkKUXo8kQkKUQEIpRAIREQBERAEREIJREQCFuxRpU2ucBXqPEimHRTYDIiq4eJzv6QPOZWki5W1/cjw5tLu9M+XkdK7OB55J+JY/9e1qTYFNjDENyghjW/ZbTBy5f1MLr/4dur4xhxFZ4FKS2mxtMNLiIzPzCIEkC24K84xtPMzygruuxPGhQwlJgGaQSWAgF01HCGm0VASBB3IE3WLdhlQ+GOxqVXO1Zvc9MaAN7dbn3WZ5IBPL5DVcs3tlQDSTUAF7vaW2GpIIkWIJ8rwud7TfxNq4aoKdFtKpSqUg5j8zg9rjmacpEt8JAIkFckd0zk+2vaurjazqT6babaT3Nc1pLg9zHENfJFrHYkEOJXOFrhdpjlJMnqOi2DinVcz6js9V5mo4x4jGpGmxmx5LUJM2kcwDEfmD+9FOZBNLHVG/Fp6EegieS3qGNDtbH7v0WjXfbnfUWWNrDJPKL7frdWK8ROD3/wBnCdEJLYukVfRruadiOV/WFvUaoeJH6zyPValN8bNOZn20yr8D7REVg4BERAEREAQoiEBERCQiIgC1cXSdl8BNpMbzaS32Fui2kXOyqNkcpHuFjg80c/iO0VV2elUcXAkayTMkgtPW4jqNxK+6BtEktuWibCQLjlIifILWx9VjsU9sQLB3VwFz0v8AJb7KcDpZYE48Mmuw2YPiSZ8VKuQB3K7hzbvA6SD6LLkF/sjTkCdIP4br51I3AFuom/pCx8NOTPQcSXT/ACwYuyDEHWQdR1HJQj0zZfR8ALYIuTPMAGJ8ljY4QSLiRA5A8+i+nV7RPkLzJEanksT6ltxe0c/xUEmV3LlBj1iPVfdGplOYXmzts0EwehEkSsXeRmBtGp2uLE/vlyX3U+Ly267L3GTi80eZRTWTLFjwRIMhfSrsNVyugXHW1vNWDXSJ2K2aL1au8ybqXW+4lERWSuEREAREQEopRAfKlIUoCFEKYRAcZxmaeLc7+oOHkQCriliC/wAQuCBZYe1HDi8tqNEmC0je1xHMwT7Ks4PisrsjjHLz5LCxEeGxo2aZZwTL5rRZ2kkD9+q0eK03vbmGYOYczYb1vB56H0Vg6vyAjn+PotfviQBP6FVzsa7MY2owPJIMw+BN/LrqP0WwMSCDeBIi0jSJ843C0cfQyE1W2BP8wSL3+IdZ18+pWtTrWHJBmWz6wcIBGSIcDYgA2IHOOXNTUeRLwfAIyDlYCSN4uL8ytDD1oj9+a3mOkFo11G8xfTkLlAZJ8wLWmdriOi2cLioMH4fDB5E29pH3rTz7jeD8wY80bMESbWNumh917rslCXEjzOCmnFl4iw4WpmaLzFiefX98lmX0EJqcVJGJOLjJxYRSi9HkhEhEBKQpRARCKUQEIpRAfFSnIj28/wBlcVxTDFjg8/WmfMa+sEH3Xbqk47w8vsBOYy3/AHgSW+omFn42vNKa5F3CT1cGUVDHOFtbf4Wyys4uBO8Cw9Y89YKqmlbeHxJEGZEjN+GiyzRLTD4r4gYJiW2BDmzrpykHzK0cVhQw52A5frN29OULdwLwTIuR8PO8yPX8AstQG6AqKVQgC0NOkkXI1g7G63pIgzcctR+/3qoqUAG5T8Bj+07OHS/52K16biDkJuPhPNu3t8vJQSWArAkTbr6Rfy6LO0uGXN9aZ/3Kt16cxfXSP3zhbr6xsZMOAJHWId+CEmbD4zJ47kAOLgBfKcpdEnUa+hV1TeHAOBBBEgjQhc7TrXkRMku5QbHU2AEGPNbXA6hY91C+W7qU6j7Tfx6Qea0MHdwvgezKOKq4lxrkXKKUWqZpCKUQBESFICJCQgCIigBfFWkHDKZ20sQRoQdiNv8AK+0RpNZMlNp5o5ipwkd89lT6zczXNgAuBAzAbamW9T0WriezdelR+kGm40C4sbVjwE/Z6cvOy6bitZrKRLtJAG9z/gW6KufjXPDWklzY0J8OV1z4dLm6wr61XPhRsU2fcjxFNwslxiJ0FrE3067lWVQEuAsGwSTeSL6DmsFWiKIc9oOUxPNpmD4vs338t0w+Mm3nEg2cOX3LgdTOaRIGYRY2nTpyPIqtxlKDl/upGbgctPu8olXDjo6enX93VdxwSxp3DoEWsR+bVBJr0MSHCd9x0/Dp+i26JzSN9W9ReR1tJjoVW904t70a/W/NfVHFxDgYjlsbXHzUkG810OnY+x2N1YYevGQ2vYE6B4tfkCDl/uVZVxLSZAgG8D6p3A/pNyBtPRblKC0tOhuAfY/NE2noTknodBh8QKjcwnk4HVrhq09VkXMd49pc+kf5jTDxqKjMstLgdXASJ1MFXfDeKsrtlphw+JpgEdRzH7K2aMSrNHuZN2Hdeq2NxFEiYkTy3UwraaexWaa3JRSikEIilAQiQiAKFKIDS4thBUp+I2acx9iPxXMiq4OyERlIbrycYnmNPuXZqoxuFDapqFri3NTLy1wBLMuV0FwIaZAuQdVm42nP8aL+Es/wZD7UX5hmEOnqMp9v8LSxfDm0m03iJLAakTrF/KCI9F2vDuypxxYaVCphqFsz6ld1UVJGtNrmMe53UEMvO0LY472XweCqsdUrVa+WCaAogh1paHFhs3RxadQNQDJxXfBPhzzfdqaark1nyPPaeKYbZgJBIk239tJVbicaXk05Hdl1rabSN+au/wDpQ4is57X0qbHue5gDTGSZzANGVrYNgTYQs7P4cvILu+ZkDg2clSZOgyxd2lgTqOYXXNI8ZM6T+FnYujjcPWNZ1VrqdUMbkygXZmMhzTN/L1VH227D08PUc/C12VmtJFVogPpvEy0tBImATaxyuiIhdf2bwlXhdMsFbN35Ybimx4d8Ic3M+S+HXEONtJWziMMwPqVGOczK4Nl1Km0OfTBDXhozNcDmIzESd9ZUcaJ4WeKsqbH9/vZWXDsNiKkNph5E2j4Z8zY66Cd7Lr8bUpZ8wo0g4gEuyt+KBJgAAaAei16nEKhbmzmD/a0a+EG02O3JOIjI1aHDe7f/AD3HMPjDCAYmQDIIEa6WustXFMaCadNlN1gcglxEiQX7DWwA2VNjOIwSGlvoZWvQw9at8IceswAOp0Urik8kQ2lqy1OKhosdXZdLA5SYv0HturphMCdYE+cXVZguG1JHe5IbcZb5ideg6mL+ititfBUzhm5aZmbirYzyUQiItEpiEREARFKgEIslPDucYa1xPQFbLOFusXENB00J/Jcp3Vw6TOkapz6KM/AOCfSqhYX5A1s6ZibxpIsMwk9eqx4ioMHW7s0qVao1zXU3ucQyIkktJygNEkF2991bUH08Ng3ubUDH1H5A4luaG5fAJtIDy4N53grie1WZppvaHZCO7eH6Eghwk/FebugEweq+ctxVl9s45/l7Jbeee+XzkbVeHhVCMsvxHo/Z7tIK5xGKGY0qdImmcpBdOwYbuAayx3Peai65fHuqVINSsyLZoZZz3DMc4JOY+Jxs2AJhVWD7c9yXBnxVGZXyB3bN26AOfeQbgQbC0qjNSpWIaIDiDF9hcwTtfyVLD4Zwk1FaaZdvzMtW3Jr8TLoYkUzAqgiZzZnkwAA2bAZYAtf4divmh2qZTJMy4QWkASL3gw4g67zfVUzODHvWUnOBlrnuIHwtBjexJPRWbOA0hqC7zcfwhasMHbPuM+eKhE+q3aIvZ3rWhoJLAXOcRmkfWe7PuHE3joF8VeN1Acjn0byARVDxG7S4NNja41WV3BqJBHdtE7j4h1BMwf3uqWp2Ze1wh2ZoaSSPCZH1YkydT7r1ZgbIa7ivGQlpt4mejVr4yr3NCl3jpLRlPhJveTDQIE3V/R/hJijTdUrVaNPwlzWBxqFzgCQDkhrRtqfIrW7GcZbgnE3JeAHu2ImwO4ixmL3B2XRcd7bPymlTDfFM1A7NlbvFhed5sDpKrpLI6tnCdoOyz8NQpYppJo1A1rj4Zp1ssljstnNN3NcNRYw4ELL2brZrSJDXAib/ABN+Ur0HA4R9PCinXLThMS1kuAztoVjdhe0/VcYB8yJBXm/FOHP4fiwS0hsnKAZlujmB31o2m8FpOq60yUZps8WRcoNI6RFDXAgEXBAI8iJBUr6ExAilS1smACTyCkkhGtm2/wB63sNw4u1BJOgBAAP9TiCI6BMTihRzMDRmBMREGwiXO13N41Wfbj64aR1f7FyvBzlrLRGuzD/acG/fJtb7x+q2atJlLZxNhmMeEyfq89Fp1e0tOiT42udJdc7kbWMWtMWIPJVOK7ambMzN2uWyIMEnUESb352lZdmLus0zyRoQw1VevM6apxTK+4FOm5wkbsZpN5nck39F8U8PiMQ3PTbLZgOc4Bto03dcxYQuKdiMRitAI3hoDQCZgk8/yXr/AGUweXBYdrtqQDjf4gNvdcJQlGPFkdYyUpcJxHG+A4yhkNQUjTJaXEPdlouAGWq5wbLBDw0mCOesrlhwaq6o5hgBpAJL2luli3JIeCLhzbEGxXulcFzWGoYPNsi0QBMyJAuvPOM4GnSxLxTaGjK3QAA+OoRptf7l2wsVbYoSOWIbrg5I5Li/DG0cM5wLi+WidAJN4A8t5WHsdQBdUfHiblA8nZp9fCFecWwXfUSyctwZidDv0Vb2Xod26uwmS1zBvGj73Wl9uEMTGMVy/wClLjlKhtv5oWTKR+kvcf8A1MDPLMc3/ID3W4sbx4mnnLT6iR/8rIFer5rv/n3Kc+T7v4CIi6nMp8bhsj7fC67eh3arrgHDjiGmmwS8eNo3hov+Vuaw16Ae0tPvyOxXTdj+GvpU+/IEnLlEiHNDpzZhdtwBmF2lsnksTF08Es1szVw9vFHJ7o2OyuN7oMpuGbD1hUa9rtGkR4Mps5rwTaxBjW8afbDs42sDhWmf/LgCTY2h1Au1BsADyyzsVc4Dh7KmELfF/q1Sx1u8YRUcW527VAIMciVV9pMPUbSp1CR4XNew3BaXNiBa4mD0hUyzmcPwDMGOYZAaYDTq3p5HlsR1Vqs+Me17u+bpVAe4cnxkcPQt9lgX0GH6qJj3dYzM2hrmBAAk3jrr+iyUKwygSAS4NygGXtMfFAmBImSq3tNxZjXE03yC5wi4cNCCROhJcB5eS5apjHVfBTa7MTchziT0DQAAPTZYVt1l2jfka8K66tkdbjO0zGS6TnMBsQTHMDYzyiy5upxmvW/lhzyL+EEnMeZGhO08lnwHZpzvFWMf0gguPm7Qff6K+oYRlMQxrW+Qv6nUqxV9PlLWenqcLMZGOkdSiwfZ0uJNQlsHSxJsDroBfzkK2w/CaVP4WAnm7xH3Oi3EWpVhq69kUJ3znuyF6N2SZ/21Mk/VsNgdiBz1v0XnS9C7LVJoUpPwgeklx/NU/qfVrx9i1gOm/A36ocXNYcos3Jb3B6mfmvPu0LYxBAmMjAJ1gF+vUAgLt31HQ0lxJmQRq0gki5846TC4ztNVzYjNp4GyOuZ34EKhgevj5+haxWtL8vUp6/wn0+YWvgsKGue8CC/LmG0jNf8A5XWfFOhp9PmFNFxInqtKX6teHsylH9M/nNGLHOyszROVzXHyBv8AdK2FD2Agg6GxWDhz81Jp5AtP9pLfwVzazLtXp/aK28M+x+v9GwimEhdTkQrPg/HHYeWxmYbkTBB+007TuNDbkq2EheZwjNcMkeoycXmjawfE303l8zm/1ASQH73iN9DstjjvGfpNNtNodTDXB7fFMOAgCNHDrrqq1FzlRXJ5tHuN04rJMw0M0eINF7AHe0nkATf3WVTCL3XBQioo8znxy4mcrwak6qX0i7K14BrNIJe9gc1zQ0kSwA5bzeBqulwuEZSblY0NG/M+Z1Oyyx8o9BoPJFyow8al39p0uulY+4IiKycAiIoAXcdmHRSZLrZdLW+K+l9R7riAu27OSKTCDq1siPOD9+3JZn1Pq14+xfwPTfh7lhxEFpu2wcQB6i0T5/cuE4wT3xkR4Rb1cu74jQcczi+Q52drYAyw1oyz9aTmN+a4TjTT37i7UtHtmdCoYHr15+hcxXVP5zRXYp3gN4uJ94g9L6eSjCmx8191n5WO8LHaWcHEfENMrmmfX9cOCNiP8+q0Z6YpP5sU4a4dmxUMAnofkq/s/P0dpO5cfc/5VjE29FrcOpZaTW/Zkf8AIq00/vJ9z9UVk/ymu9e5soiLucQiIgCIiAIiICVClFIIUoiEBERAF23Zxs06e0tbHvPtYril2/Z9k0qW3hsfNon2gLM+pdWvH2L+B6b8C3xpzMBuAABGnUnoTy1XnnG3ziHHbKA3yDnL0TiLXd222oIv5kE+wHv0XnfGXA4ggbNbJ5nM4lUMF18fP0LuK6l+XqVuLHgPp81hwph8c2j081uObIhYMPh8pJ3WpbVJ3RkttP2M+uyKqlF/MzMtehV8b6ZmZLhygxN+clbK+DRGYPi4tPTrzVmcG2muXoV4ySTT5n1CKUXU8EIpRARCQpRCCEUogCIiAIiICVAREBK7ns87+RR9PwUosz6l0I+PsX8D0n4FliT4XHkSB0GUH5kn1XnXE3TiHnmAT556iIqGB69efoXMV1L8vUwKAiL6IxAiIgCIiAIiIAiIgCIiA//Z"/>
          <p:cNvSpPr>
            <a:spLocks noChangeAspect="1" noChangeArrowheads="1"/>
          </p:cNvSpPr>
          <p:nvPr/>
        </p:nvSpPr>
        <p:spPr bwMode="auto">
          <a:xfrm>
            <a:off x="0" y="-973138"/>
            <a:ext cx="16764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QEBUQExQSFRQWFxcXEBcYFBUYFxYVGhUVGBkUFxgaHCYfFxkjGhUUHy8gIycpLC0sGB4xNTAqNSYtLCkBCQoKDgwOGg8PGiolHyQsLCw0Mi8sLCwsLCwqKSwtLCwsLC8sKSksLCwsKS8pKikpLC0sLCwsLCksLCwpKSwsKf/AABEIANMAsAMBIgACEQEDEQH/xAAbAAEAAgMBAQAAAAAAAAAAAAAAAQUDBAYHAv/EAD0QAAEDAgQDBgIIBQMFAAAAAAEAAhEDIQQSMUEFUWEGEyJxgZEysRRCUqHB0eHwByNigvEzcqIWJENTsv/EABoBAQADAQEBAAAAAAAAAAAAAAABBAUDAgb/xAAxEQACAgAEAgkCBgMAAAAAAAAAAQIDBBEhMRJBMjNRYXGBscHwBRMiIzSh4fFCkdH/2gAMAwEAAhEDEQA/AOUUKYRfRmIQikBChBCICNJHvf2UkICEUogIREQBERAFKhSgCIiAhFKICEUogCIiAlQpRAXHZtuHaatfFAup0WNdkgnO5zw0S0fEBrHvoui4bxzhdas1w+jsds2pQFMZpEEEjLOupI9brhg79fQyPvWhj8ECC8C/1hz6+axsfg7bG7Yzay5Ls+bmng761+XKK15ntfHWVHUw8UsNXBcJFWm1wIdbNnJlrRrInXRUNDsvhcS056VTCVQYmk4vpE5WujK8ESMwBAOswTErm/4XjF9+O7zfRpLaku8GbKfgboXNJBcW6NJDrwvXGV2CG942BbRjW226GDoD7KhRZZB9Jly6uD5I804h/DTE0xmpFldu2Wab4/2Pt7OK5fE4Z1N5ZUa5jxq1zS1w9CPv0XvtLSRBnYSPmVpce4BSxlLu6guP9NwjOw82ki3UaHQrUrxktplGeETWcDwqEVnx/s/VwTwysAA4kUnyA2pH2b2MQcp0ndVq0oyUtUyhKLjuQkKUXo8kQkKUQEIpRAIREQBERAEREIJREQCFuxRpU2ucBXqPEimHRTYDIiq4eJzv6QPOZWki5W1/cjw5tLu9M+XkdK7OB55J+JY/9e1qTYFNjDENyghjW/ZbTBy5f1MLr/4dur4xhxFZ4FKS2mxtMNLiIzPzCIEkC24K84xtPMzygruuxPGhQwlJgGaQSWAgF01HCGm0VASBB3IE3WLdhlQ+GOxqVXO1Zvc9MaAN7dbn3WZ5IBPL5DVcs3tlQDSTUAF7vaW2GpIIkWIJ8rwud7TfxNq4aoKdFtKpSqUg5j8zg9rjmacpEt8JAIkFckd0zk+2vaurjazqT6babaT3Nc1pLg9zHENfJFrHYkEOJXOFrhdpjlJMnqOi2DinVcz6js9V5mo4x4jGpGmxmx5LUJM2kcwDEfmD+9FOZBNLHVG/Fp6EegieS3qGNDtbH7v0WjXfbnfUWWNrDJPKL7frdWK8ROD3/wBnCdEJLYukVfRruadiOV/WFvUaoeJH6zyPValN8bNOZn20yr8D7REVg4BERAEREAQoiEBERCQiIgC1cXSdl8BNpMbzaS32Fui2kXOyqNkcpHuFjg80c/iO0VV2elUcXAkayTMkgtPW4jqNxK+6BtEktuWibCQLjlIifILWx9VjsU9sQLB3VwFz0v8AJb7KcDpZYE48Mmuw2YPiSZ8VKuQB3K7hzbvA6SD6LLkF/sjTkCdIP4br51I3AFuom/pCx8NOTPQcSXT/ACwYuyDEHWQdR1HJQj0zZfR8ALYIuTPMAGJ8ljY4QSLiRA5A8+i+nV7RPkLzJEanksT6ltxe0c/xUEmV3LlBj1iPVfdGplOYXmzts0EwehEkSsXeRmBtGp2uLE/vlyX3U+Ly267L3GTi80eZRTWTLFjwRIMhfSrsNVyugXHW1vNWDXSJ2K2aL1au8ybqXW+4lERWSuEREAREQEopRAfKlIUoCFEKYRAcZxmaeLc7+oOHkQCriliC/wAQuCBZYe1HDi8tqNEmC0je1xHMwT7Ks4PisrsjjHLz5LCxEeGxo2aZZwTL5rRZ2kkD9+q0eK03vbmGYOYczYb1vB56H0Vg6vyAjn+PotfviQBP6FVzsa7MY2owPJIMw+BN/LrqP0WwMSCDeBIi0jSJ843C0cfQyE1W2BP8wSL3+IdZ18+pWtTrWHJBmWz6wcIBGSIcDYgA2IHOOXNTUeRLwfAIyDlYCSN4uL8ytDD1oj9+a3mOkFo11G8xfTkLlAZJ8wLWmdriOi2cLioMH4fDB5E29pH3rTz7jeD8wY80bMESbWNumh917rslCXEjzOCmnFl4iw4WpmaLzFiefX98lmX0EJqcVJGJOLjJxYRSi9HkhEhEBKQpRARCKUQEIpRAfFSnIj28/wBlcVxTDFjg8/WmfMa+sEH3Xbqk47w8vsBOYy3/AHgSW+omFn42vNKa5F3CT1cGUVDHOFtbf4Wyys4uBO8Cw9Y89YKqmlbeHxJEGZEjN+GiyzRLTD4r4gYJiW2BDmzrpykHzK0cVhQw52A5frN29OULdwLwTIuR8PO8yPX8AstQG6AqKVQgC0NOkkXI1g7G63pIgzcctR+/3qoqUAG5T8Bj+07OHS/52K16biDkJuPhPNu3t8vJQSWArAkTbr6Rfy6LO0uGXN9aZ/3Kt16cxfXSP3zhbr6xsZMOAJHWId+CEmbD4zJ47kAOLgBfKcpdEnUa+hV1TeHAOBBBEgjQhc7TrXkRMku5QbHU2AEGPNbXA6hY91C+W7qU6j7Tfx6Qea0MHdwvgezKOKq4lxrkXKKUWqZpCKUQBESFICJCQgCIigBfFWkHDKZ20sQRoQdiNv8AK+0RpNZMlNp5o5ipwkd89lT6zczXNgAuBAzAbamW9T0WriezdelR+kGm40C4sbVjwE/Z6cvOy6bitZrKRLtJAG9z/gW6KufjXPDWklzY0J8OV1z4dLm6wr61XPhRsU2fcjxFNwslxiJ0FrE3067lWVQEuAsGwSTeSL6DmsFWiKIc9oOUxPNpmD4vs338t0w+Mm3nEg2cOX3LgdTOaRIGYRY2nTpyPIqtxlKDl/upGbgctPu8olXDjo6enX93VdxwSxp3DoEWsR+bVBJr0MSHCd9x0/Dp+i26JzSN9W9ReR1tJjoVW904t70a/W/NfVHFxDgYjlsbXHzUkG810OnY+x2N1YYevGQ2vYE6B4tfkCDl/uVZVxLSZAgG8D6p3A/pNyBtPRblKC0tOhuAfY/NE2noTknodBh8QKjcwnk4HVrhq09VkXMd49pc+kf5jTDxqKjMstLgdXASJ1MFXfDeKsrtlphw+JpgEdRzH7K2aMSrNHuZN2Hdeq2NxFEiYkTy3UwraaexWaa3JRSikEIilAQiQiAKFKIDS4thBUp+I2acx9iPxXMiq4OyERlIbrycYnmNPuXZqoxuFDapqFri3NTLy1wBLMuV0FwIaZAuQdVm42nP8aL+Es/wZD7UX5hmEOnqMp9v8LSxfDm0m03iJLAakTrF/KCI9F2vDuypxxYaVCphqFsz6ld1UVJGtNrmMe53UEMvO0LY472XweCqsdUrVa+WCaAogh1paHFhs3RxadQNQDJxXfBPhzzfdqaark1nyPPaeKYbZgJBIk239tJVbicaXk05Hdl1rabSN+au/wDpQ4is57X0qbHue5gDTGSZzANGVrYNgTYQs7P4cvILu+ZkDg2clSZOgyxd2lgTqOYXXNI8ZM6T+FnYujjcPWNZ1VrqdUMbkygXZmMhzTN/L1VH227D08PUc/C12VmtJFVogPpvEy0tBImATaxyuiIhdf2bwlXhdMsFbN35Ybimx4d8Ic3M+S+HXEONtJWziMMwPqVGOczK4Nl1Km0OfTBDXhozNcDmIzESd9ZUcaJ4WeKsqbH9/vZWXDsNiKkNph5E2j4Z8zY66Cd7Lr8bUpZ8wo0g4gEuyt+KBJgAAaAei16nEKhbmzmD/a0a+EG02O3JOIjI1aHDe7f/AD3HMPjDCAYmQDIIEa6WustXFMaCadNlN1gcglxEiQX7DWwA2VNjOIwSGlvoZWvQw9at8IceswAOp0Urik8kQ2lqy1OKhosdXZdLA5SYv0HturphMCdYE+cXVZguG1JHe5IbcZb5ideg6mL+ititfBUzhm5aZmbirYzyUQiItEpiEREARFKgEIslPDucYa1xPQFbLOFusXENB00J/Jcp3Vw6TOkapz6KM/AOCfSqhYX5A1s6ZibxpIsMwk9eqx4ioMHW7s0qVao1zXU3ucQyIkktJygNEkF2991bUH08Ng3ubUDH1H5A4luaG5fAJtIDy4N53grie1WZppvaHZCO7eH6Eghwk/FebugEweq+ctxVl9s45/l7Jbeee+XzkbVeHhVCMsvxHo/Z7tIK5xGKGY0qdImmcpBdOwYbuAayx3Peai65fHuqVINSsyLZoZZz3DMc4JOY+Jxs2AJhVWD7c9yXBnxVGZXyB3bN26AOfeQbgQbC0qjNSpWIaIDiDF9hcwTtfyVLD4Zwk1FaaZdvzMtW3Jr8TLoYkUzAqgiZzZnkwAA2bAZYAtf4divmh2qZTJMy4QWkASL3gw4g67zfVUzODHvWUnOBlrnuIHwtBjexJPRWbOA0hqC7zcfwhasMHbPuM+eKhE+q3aIvZ3rWhoJLAXOcRmkfWe7PuHE3joF8VeN1Acjn0byARVDxG7S4NNja41WV3BqJBHdtE7j4h1BMwf3uqWp2Ze1wh2ZoaSSPCZH1YkydT7r1ZgbIa7ivGQlpt4mejVr4yr3NCl3jpLRlPhJveTDQIE3V/R/hJijTdUrVaNPwlzWBxqFzgCQDkhrRtqfIrW7GcZbgnE3JeAHu2ImwO4ixmL3B2XRcd7bPymlTDfFM1A7NlbvFhed5sDpKrpLI6tnCdoOyz8NQpYppJo1A1rj4Zp1ssljstnNN3NcNRYw4ELL2brZrSJDXAib/ABN+Ur0HA4R9PCinXLThMS1kuAztoVjdhe0/VcYB8yJBXm/FOHP4fiwS0hsnKAZlujmB31o2m8FpOq60yUZps8WRcoNI6RFDXAgEXBAI8iJBUr6ExAilS1smACTyCkkhGtm2/wB63sNw4u1BJOgBAAP9TiCI6BMTihRzMDRmBMREGwiXO13N41Wfbj64aR1f7FyvBzlrLRGuzD/acG/fJtb7x+q2atJlLZxNhmMeEyfq89Fp1e0tOiT42udJdc7kbWMWtMWIPJVOK7ambMzN2uWyIMEnUESb352lZdmLus0zyRoQw1VevM6apxTK+4FOm5wkbsZpN5nck39F8U8PiMQ3PTbLZgOc4Bto03dcxYQuKdiMRitAI3hoDQCZgk8/yXr/AGUweXBYdrtqQDjf4gNvdcJQlGPFkdYyUpcJxHG+A4yhkNQUjTJaXEPdlouAGWq5wbLBDw0mCOesrlhwaq6o5hgBpAJL2luli3JIeCLhzbEGxXulcFzWGoYPNsi0QBMyJAuvPOM4GnSxLxTaGjK3QAA+OoRptf7l2wsVbYoSOWIbrg5I5Li/DG0cM5wLi+WidAJN4A8t5WHsdQBdUfHiblA8nZp9fCFecWwXfUSyctwZidDv0Vb2Xod26uwmS1zBvGj73Wl9uEMTGMVy/wClLjlKhtv5oWTKR+kvcf8A1MDPLMc3/ID3W4sbx4mnnLT6iR/8rIFer5rv/n3Kc+T7v4CIi6nMp8bhsj7fC67eh3arrgHDjiGmmwS8eNo3hov+Vuaw16Ae0tPvyOxXTdj+GvpU+/IEnLlEiHNDpzZhdtwBmF2lsnksTF08Es1szVw9vFHJ7o2OyuN7oMpuGbD1hUa9rtGkR4Mps5rwTaxBjW8afbDs42sDhWmf/LgCTY2h1Au1BsADyyzsVc4Dh7KmELfF/q1Sx1u8YRUcW527VAIMciVV9pMPUbSp1CR4XNew3BaXNiBa4mD0hUyzmcPwDMGOYZAaYDTq3p5HlsR1Vqs+Me17u+bpVAe4cnxkcPQt9lgX0GH6qJj3dYzM2hrmBAAk3jrr+iyUKwygSAS4NygGXtMfFAmBImSq3tNxZjXE03yC5wi4cNCCROhJcB5eS5apjHVfBTa7MTchziT0DQAAPTZYVt1l2jfka8K66tkdbjO0zGS6TnMBsQTHMDYzyiy5upxmvW/lhzyL+EEnMeZGhO08lnwHZpzvFWMf0gguPm7Qff6K+oYRlMQxrW+Qv6nUqxV9PlLWenqcLMZGOkdSiwfZ0uJNQlsHSxJsDroBfzkK2w/CaVP4WAnm7xH3Oi3EWpVhq69kUJ3znuyF6N2SZ/21Mk/VsNgdiBz1v0XnS9C7LVJoUpPwgeklx/NU/qfVrx9i1gOm/A36ocXNYcos3Jb3B6mfmvPu0LYxBAmMjAJ1gF+vUAgLt31HQ0lxJmQRq0gki5846TC4ztNVzYjNp4GyOuZ34EKhgevj5+haxWtL8vUp6/wn0+YWvgsKGue8CC/LmG0jNf8A5XWfFOhp9PmFNFxInqtKX6teHsylH9M/nNGLHOyszROVzXHyBv8AdK2FD2Agg6GxWDhz81Jp5AtP9pLfwVzazLtXp/aK28M+x+v9GwimEhdTkQrPg/HHYeWxmYbkTBB+007TuNDbkq2EheZwjNcMkeoycXmjawfE303l8zm/1ASQH73iN9DstjjvGfpNNtNodTDXB7fFMOAgCNHDrrqq1FzlRXJ5tHuN04rJMw0M0eINF7AHe0nkATf3WVTCL3XBQioo8znxy4mcrwak6qX0i7K14BrNIJe9gc1zQ0kSwA5bzeBqulwuEZSblY0NG/M+Z1Oyyx8o9BoPJFyow8al39p0uulY+4IiKycAiIoAXcdmHRSZLrZdLW+K+l9R7riAu27OSKTCDq1siPOD9+3JZn1Pq14+xfwPTfh7lhxEFpu2wcQB6i0T5/cuE4wT3xkR4Rb1cu74jQcczi+Q52drYAyw1oyz9aTmN+a4TjTT37i7UtHtmdCoYHr15+hcxXVP5zRXYp3gN4uJ94g9L6eSjCmx8191n5WO8LHaWcHEfENMrmmfX9cOCNiP8+q0Z6YpP5sU4a4dmxUMAnofkq/s/P0dpO5cfc/5VjE29FrcOpZaTW/Zkf8AIq00/vJ9z9UVk/ymu9e5soiLucQiIgCIiAIiICVClFIIUoiEBERAF23Zxs06e0tbHvPtYril2/Z9k0qW3hsfNon2gLM+pdWvH2L+B6b8C3xpzMBuAABGnUnoTy1XnnG3ziHHbKA3yDnL0TiLXd222oIv5kE+wHv0XnfGXA4ggbNbJ5nM4lUMF18fP0LuK6l+XqVuLHgPp81hwph8c2j081uObIhYMPh8pJ3WpbVJ3RkttP2M+uyKqlF/MzMtehV8b6ZmZLhygxN+clbK+DRGYPi4tPTrzVmcG2muXoV4ySTT5n1CKUXU8EIpRARCQpRCCEUogCIiAIiICVAREBK7ns87+RR9PwUosz6l0I+PsX8D0n4FliT4XHkSB0GUH5kn1XnXE3TiHnmAT556iIqGB69efoXMV1L8vUwKAiL6IxAiIgCIiAIiIAiIgCIiA//Z"/>
          <p:cNvSpPr>
            <a:spLocks noChangeAspect="1" noChangeArrowheads="1"/>
          </p:cNvSpPr>
          <p:nvPr/>
        </p:nvSpPr>
        <p:spPr bwMode="auto">
          <a:xfrm>
            <a:off x="0" y="-973138"/>
            <a:ext cx="16764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QSEBQUEhQWFRUUFxYUFRUXFxgXGBcYFxUVFBYVFRUXHCYeFxwjGhQUIC8gIycpLCwsGB4xNTAqNSYsLCkBCQoKDgwOGg8PGiwkHyQpLCwtLCwsKSwsLCwsLyksLCksKSwsKSwsLCosLCwsLCwsLCwpLCwsLCwpLCwpLCwsLP/AABEIAMYA/wMBIgACEQEDEQH/xAAbAAAABwEAAAAAAAAAAAAAAAAAAQIDBAUGB//EAEAQAAEDAgMFBQUFBQkBAQAAAAEAAhEDIQQSMQUGQVFhEyJxgZEHMqGxwRRCUtHwQ2KS4fEVIzNTcoKissJjFv/EABoBAAIDAQEAAAAAAAAAAAAAAAMEAQIFAAb/xAAvEQACAgEEAQEHAwQDAAAAAAAAAQIRAwQSITFBEwUUIlFhcYEVMvAjUpGhQrHR/9oADAMBAAIRAxEAPwDPZUYanA1GAvSUeEsQ2mUrInIShTXURY3lSmtThpprEY6lSHfJzES1o43LddAJaQqZMkccd0mEx45ZJbYjzQnm6LJYrbtRx7pytMQAZOv44nj00Udm2azfdfMQBPe9ZWf+oY2+mPLRSS7Vm5axONprP7H3oDjkrQ0xZ33T4/hOnRaIuCdx5I5FcQM8bx/uAAlhqQXJQci0C3jgYlNppsPTnaLtrLKcRQalBqSHFLAKmi29Cg1KhJCUJXUTuDASwEkApbaa4mww1OAINplLDVARIRlRwl5UoBQTQ1CMBOI1xahshBO2QgKDqGkSdyIdmps6hoogU6WINausmjFdkUYolWZptlLFIKN4gsH1K5tFOtpKcKISxRCjeEWEh08NmcBe5A638VgNtY91Wu90aHI0aw1pgeJ1PmV00thpImQ0xGswYjrMLkmawnXz+KytdJtpGnpMajFsXl5m44ckeaNLX9U3kMckuRE3PwWaMtBVLg3lbfc/GmvRIJGamQ08yIsfmPJYhxI081e7j1suMgX7Rrh6DOD/AMT6pzSZHDIvqCzY1ODT+5uRhUsYdTAxHkW7uMn00RW4foligpler2IEDvuEyfuaxbmVA+3PN87vnyvEJKWtjGVJDS0irnsdFIJfZpuhiZdlcIPA8HW+B6KWGJqGVTVoDLHtdDAppQpp0MR5USyu0QGJUJUIQustQbSjzIgCjhQWVh9ohmR5EXZldwTyBCEsUSlCiotE0xtFKe7BDsVFottYyAlBO9kh2a6yUmNlqAYllqINXE0ZnsSnGUSpJalAKm4XWNDbKSea1KanAVFhUhBpjw68lxvHUy2q9hmWuc0zr3SR9F2mVzPfrZRpYo1BJbV7wJ/Fo4dYI+ISGsjwpDmmdWjPu0m54J8MNtI4pAFhb+XiiDtQ46rLfId8i3UxprKnbr1MmMof68tv3gW/VVxfItZX+5OBL8Y1w0phz3HyyD4u+CLgTc0vqVbpOzpgal5UYajhehszEiDtv/EI5NZ/0bdQ6Wscv6EqVtwxUpOP7Rpb5sOn8JCrxVOvMxb9arz81U39zSkvJLc208QQfOys8LUD2Bw4/PiPVVlMzm8Ap+ym/wB3HIuHxT2kk02hfIrJeRDs06EpaFgtpGLEeVSMqGRTuO2DAalwnWUSTAElRcdtKjRMOLnmYcGZe74lxA9EOeWMey8cbY+EtoVTht4qFR4YC5jiYAeAJPABwJBPSVbtC6M4zVxJ2tPkOEaINKVdScDKh2aUClSoLDRppBYpKFuS6zqITqaDaSmGEICneRsM6ad0oUk6aaNrVFg6ENpJYpJbQnWrrJUUMiiqrefYBxFAtHvM7zOpiMvmPjCvwm6eOpuJa17C4agOBI8RqhzqS2vyEjBr4kcODQ0mZkWiL/1Sn0L3N+H5Lom+G5Xbk1aBDKhu4GzX/vZtGu5k2PTjzp1CsDdrbTeRFrazB+qx8uKUJDS+L4kwMpka+hXRdxdhmnSNRwh1WIngzh6kk+EKp3K3OFZvbV3NcJ/w2m8jhV5c8oXRxRTmkw7Xvl+AOX5DDWI8qeyI+zWluF9hCx+B7Wk5lg6xpuP3XjQzwm4Pj0WbweJzS0yHtsWnUOBg/IrYwsnvhheyqsxDBlLjDxMZjrmjyv1WbrIV/UX5GsfMdr/BIousfD9fJWmyR3CY1cTPPT+nkszgtqGs5tNje+7WASGgxL3RoBPPotnQotYGskTHdBNyG6nr1U6T+5lJxfQoJaWKaPs1oWBoQhKc7NGKSiyaZA23jzQwlR7feJbTB5B0zHWB8VjS6BbvXN4uR72aPArXb24ZxwctbmyVA82mGwQXEcRccCsVQrAjXyGqzczvIy2XiK+w1Vph0zF+f5BbPdPaZrUcr7vpw1x/EDOV3jAg9R1WQDdbQIInirPclxGJc3g5hn/a5sH4n1VsMqmAhJppG5hFCc7JG2knrGaY21AhPdmiLFFnUMwgAU6WoiVNnUMuCDQlOKJisQVBBQupeVJLFWyrgMBLATuVGF1kqIkBYXfjd6oxwxNDMblzsovTOubw68FvVTb54vssE8gwXkUx4GS6PIfNLapJw3PwMYZSjcU+H2Yjae+r8TTbTbmY1o/vIIHauMa5fui9uOp5CuGLBJzd7nN/iVAoMy9OcX4pwvvp5rInNydsFk+J8dFzu/t1+Hq52juugVGc2g8ORAJgrrGGrNqNDmEOaRII0K4kASL2W79n21bGiTLYLqd+My9vxnyKd0uWntZWMkuGbfs0ptGTACAUHb21/suGqVCTLhkpkahxBM/ARbVO5MmyLkHjFN8lTvnvYMJ/dUmntDYuIjlcdL+a5lisS6s7NUOYniUWOx767zUqkuc7VEykPP5rEnOU3bKZJ/IudnVGUMj2gsefde1515OEwRwggrV7HwmIxeLbiajmNZScAA0mfcByAGwBzazzWDo1C0QYibWkXPwW69nGMcXVGHQifNpifMO/4o2nl8ajLo6E3Lhm4DEeQJwBHlWtZehvIkYqqyk3NUcG8hxPgE+5+Rr365Gl0c4Fgud4/GGq9z3HMXGQTwjhyFjohym1wimSaxqzTu3npkPbldlILSePeBGhWL2pssUu/SJfT0dMS0k2zAcNBPNOtb4x9frdOipIg/eBabWgiL8wl5Lc7FvX3KprggMqDUR9bq63HwubEvfwYwgzzcREcvdKzRqBhLTwM+PJdD3L2aaeHzuEOqnP4NiGT11PmpxcyJxQblfg0GVHlRgo5TQ4JyoixLlGVxNDRakOYn4ROausjaR8iPKnMiPIpsrRSoglEIAK5UACWGogEoBccABYj2m4XuUX53Rmc3JPdmAc0c7QtyAsd7Sx/cUjGlQieUsJ/wDKV1NvGy6OeNAE2KSDyRze2qEHzWQCHKAE3PkrPZGLLazHssGOB01hVtJg1NlLoAkwO6BfMDGivFgJ92dno1Q5oIuDosL7T8TlFKkCYIDy20Akuv4nryWp3YxPaYWmbmBl/hJHyhZL2sAdtR5mmJ8JMfGU/qpXjQ5HmLZiKeg/VlIpMk29FEp8lLDTYi4+nRZotND2XuwB66az6arbezigQ550sfmFj8HSF7mYzCRadInguj7j4Mim554w3pa5jzR8CvIjsXZqAjQCC1hsi7aq5cJWP+kX01Gs8Fz2TNhBmbaHn9Fvd4qQdgq0kjKGut0PHmLrnWGqQYPAa+Gv0S8v3MU1XcfsTW0Ra5H6CJrIvoiBjj6nXl9EHvMC3oSJUCvAg4Sm54dUY10EcSJi+Uwbg8upT2E2g8V61Rzi1xqOc0BxjKTmaI0IhwVvsPYnanO8FrJsbd7Ww+F+vppGFjG92m0XgxA9TxUShfQ9p5zhHvgXszG9rSZU0ztDo8fp+alysht3HVaVUOpENAAzA3a6SPfgTAHEQVoNj7R7ei2oAW5hdp1BFiD4FMQluQXdzRYSjlIBRqxaxUo5SZQlQdYaAScyAepIspSUYRkIAIgMMJSACUAoJSCVBvdTZWouok9+z2DXvDQGLibjhqtDCwe0Hl2MqyDaoW9LABKarI4xpeSb28nP6dQ5i0jT9QnAyFYb3bHNOoazZLHnvR91xv6G/wAVVMrAxzKzWuLRM4+USaYBFzAF1KpybC4UJgH5qVhqgiAICquBXIvJ0zcauDQc0T3Xcf3mjz4Km9rrO9h3fuFvxlObn7Zp0Wu7R5GfKQYJygZgc0aX6KVv9hBi8LTq0SKnZz/hnPrzjoPJO5GpYVT6GMF7KOZsbfqp+HpzGs6x4KDRv06rR7LwDyWNptL6jmktjhwPQCIubJDm6AZL6JOycEalRjGgh7phpuNbujkNV0yriaOEpNFR4aALD7zo4hv10WXxWNbsvDtnLUxlUQG6gDTMdCKYtyzGfLG4naVSs/PVfnebF1gALnKNAAJKfxR9P7l3WGP1ZvMT7SKQHcouOvvODflKgN9pLyJFKmRe+Zx+Sw1bEzxv4pPahrbcUbfyLvLlfk6Tht9aWIpOp1WuYKjSwub3veETeIjWLrnzMS5j3sJuJbfiL94ckntgGwSI5J9wbUblnvx3DGnQnWD9VMueSjySlxP/ACWWFruqBoJ92/Pjb0lW+zMH2tQNM/vkEAgAGSOf5kLJ7Gx7muiLyA4Hxuuj7vUw2k6oQO/oYM5Rw9SfRcmjoY3u5LVroIAs1ug4eH81EqYqTA05fmk/aIaZty81Hw9K8/XzVtyoNKTtJEDbDnZXZhA0baZER6yQpvs3pEYIGSQ6pUI8jknzyz5qr3uZDMrQ5z6xDKYGhcYAAPO/wWz3e2N9nw1KjqWNAJ5nVx/iJVMTGoRbdkwIJWLe2kJqODQTAJ5qEdt4eJ7Zg8TH60RfUj1YVwaJaJClVa73XNdx7rg63OxTgar2iNo2jCcyIBi6ztpUGiUOyUkuROKncyNqI4po8qrdrby0sOYcZfPugi4iZN+6L8uBVL/+/wC8f7sZbRLoPW/FBepgnVkNJGtyrC7yzSx0mSKrWuF9CAGEerf+S0OzN7aVWQZY4HQ34TMj+irvaFsztcOKzLuo963Fron5A+qHnaywuPgpNWiDiaDajCx8FrwQRMmDxHWdPJYbaW69bD95gNSn+IAy0HTO0aaa6LSbG2oHMA+8OWp1Nz5fBbLYDi5zoOjQD4zp6fNK41ue06E+DjtJ88LJ1uIjVwtyXYNo7rYaqHOfQp5hLi4TTJMfecyNeqwA2HRFd72Nlpc7JTIMMAMCJJnQ681GbD6b5Z21STbIWzquak6ofdIyiLHWInzVT9rcx5dSc5l7EEjTSeY6FabapIpvmzbZWiAARckeP0WUpsLzlbrGnE8wOZ6IEey2NeYlxsgfba9Om4htSo4McQAAQASXgDjDTbnC6hUwtHZeDqVKbZLQBLjLnuJytBPKToLarmey93MS17a1N1Nj6RZUAe4BwOolvlodRKvN597nYtrKApkOYc9WD3cwDmgMm5bfNPIjknMO2Kb8lp0k5Gcq4x9V7qtVxc9xLnHjfh4CwA4BKpVZEhuvD4JL2kA8Dw6pmtXAiD4qrbM93kY7Uu2Yjoie+B6KHVxkmEmpWlci6xPyS6mIHFGMRGk+VlCzWulU3cURFvTROZXcamaRJAknkLcP6rqezse11FjRAloIIsCTMwPGVyvDbMdUp9qHBo7Tsr/6M5I+HqFpNi48Uz2NZ+UgTTd913SfXqo3Uwm1xSNVia4mOfXT9BQcfvI3DNiJIJBB4mJ7vqFE/tSkXOJeAW31BB0/IeiyWNc6rXLne7mkcoUymuAWNO22azcvaNTE45rq5sGuNNmjWkCAQOYBd1vPh0fa212YWkajhmNgGggGTpM3A6wuTbt4/s8TTqN1bw1mxBE8AQp+P20MXV7V0hoADW+Fra8h6Knq/COQybU35FbW2zWxLi6pJEQGi0NmRMcb6+CqnUSB3hm5CdOE2KmAMcCAXT73QxfXmmX66GTxNp/khoC5t9kR1EAy0wQNATPiD/NbDdnflwLaWJlwcQ1tU+8CSABV0kfv+s6rLCne/q2/PlqkVadiJ6aajiDyRISpl4SdnZ8yAcqDcnaJrYRuckupk0nOJkuywQ49crm+hV+AnFQwrKwtVbvFjeywtR2pjKPF1hprdWMrPb8Nd9kc5v3SCTEwDY25Rx4KctqDoDZzmls59QuLiXE3zOEmepOqXicMRcgzp/QKzweNy0++Q0XvMn0F1G2htFjyDmgcPPmsR3YFwTXLKyi6pMhxZfV0jystlsTab6dMCo7PTfPcMkkGzoMd3XQ/zWSdtZ47odA0J/EOvRWWH2iQ29QNt7vAfD5q8JOLuJCkkbPEbMo4fDU20pyug9oNTILpc5vevPUDoqR2PqUD3HEdNWuJBuZ11V3gMFVfg6XaSHNBcy5uwuJDHN0DskHzjmq7CYwCsQ9gc2nL7DiIDS6bRmIvqESTcHfQxkVtC959vlgFLMATlz5ATL+VjMArPuBAnMQ6RJBuLh0fTzSMK9rnVKzyAM5gk2F0mo3NUN+6O84jjw19AgyyObtgm/P+Cs23i5F+Mx5cFT4EHPma4tP4piOZEKTtyqC6ADHCYkcgYSMA2Gm0yQB0gaq0VUS+7bjLN1fIO6SdATMcCZA8viq/7e5tXMDFgJ/Xikl5GaLR8+SSMMamlra8L8IV8SdgFX/Loe2hjnF0zINyq975SsQx1Puv6QeBHNNh4OhRuQ0IKK4A3ql5k2akW46IjVVqL7WxzNKWDJDQJJMADUk2AAUQPJMDmupezr2fkZMXiQQ6zqNPQjlUeNZ5DzPBEgr4Rd467IW82wfseEwNInvl1Z1SNC9wpk+MABo8FTVcI59F5jNkGYa6jLMeR08F07fbZba7KAcWjLWaYMyQ4FhAAvMlvoTwQcaAouo0A0tgsLyAc3CATynkq5Y/Ec0qtnKqb6c5g0yL3JcCY5JRc4jMTraPHpKYw1QgmDF9YHNXuxN3qlcOLC0EGLgkgnTSzeNzyS9cirTctqJW7+yTUOckNyuA0sbnNMWEBU+A2iTDWmchLW8ZbmcRHqtY+najgKVSXvmnVcAYa2CXuPmfOwm6sd7/AGfdqW1cI1rKo99gORrxGo4B/DkZubSjRxtxDxxqmjL0q/rr4HlHqjPeAzHMJ4GfEWVaWvpucyoDTqDVrgQfETr8ipdB2UWOWbnSfEIdOIN42WFCizKbFp5cdOqhYl8Eky2bX1TIx4kd9/S17eOqc2XgKmMrdmwknVz3HRotJ9YA5q0VbJjCuTb+znCubhnvcbVahc0RwaBTmeMlp9Oq1kqNgMGyjTbTpiGMEAa/Pmb+akBwTyVIMcyHtD/+b/glH2htIg0nQbGY4rNHCoDBT/VbfoY34MX3n6kHbmGZBr0JYHPDOzIJuQXS0jQaCDzVUMXUmHMc6LxEx4QtQMEbTNiSOhIAJ9AE8zBdEhP2bCTbui710EkqszFLtHRlpnoSA346rQbv0qdN/aYhpqEGQwAZJ/E6fePTTxU0YToltww5ImL2dhhy+ReWv/tVGjqb4UniHMffkQD4gzIPVQMXtSm+nWcwODy1uYkDvND23MfeuPGOCrBhwP6JOJpjsqg5t5cnNcf+q7VaPHLG2lykTj183JJ9EVuRlANJEnQfiMzPoj7vZkXDiA7odQB80HBsFurhAAg6a6wk62AubeMWEfrivLRXJpyfBn9sYB7ILhE3HVM7Pf3SToCCPFWeMoHtXB0gGCR/pETHgFU0qTmzlaS2eUkWm8K6a6LpbsdIlVGWbNiTJ8f1CkbNbDSDOun64KHV2gHESDI0t9FZ7v7PdXrAPBFIQ540c4AjujlJi/KUTFCUpqKAuLSuXCKrGYjNUOXQWHHiST6kqMcAzLxBnhyi/wCuqkbUwpo16lM/ddA6g3af4SEdJojX4rsm6LGNziltItPZpNhpzI09NbJbtlAOs8ubwOXLNvwknipefu3/AFy+iexNoJ4AmON+iopyCKcn0x3c/FCjiqbwLsqAzxiwj0J9V2Bu99P8L+th+a4vsKDVBmO9rr8FscftBtNmYQXEw1obqT1OgWxoccGpyn4oV1+oy43COPt2SN5d4TiqoY0OYxhcWv0cSGiSOQ95ut5T2HqhlEnQNa53H7sn6KBgMGTS7/vEzee7mBtPEXPgi2tjA3C1SDqAweZjXwKXq7kAeWU5qLMvsjCvrPaxpg3dPKLkytGdtjB0RSwznPqPvNiATZzg2NTa5VFsTZVavPYiBcF5MN5lsjXwW42bu3TpMECXECXO94+PLXRWwaZ5HcuENZdR6cajywt08bSwwc+q5761UDOcnuwScrXG5F7niQFfYjfzDsHeLxYEDISTOkQqbHU20W9o5gIaW92felwEfH4LGY2o6sXlxuTI0F54AcEzqZYsNRguQGmyZp8zaSOhYzeTA1/8Wn2mXujPTBLeYE3aqirhtmOfm7N4EEFoNQCbQbOtoel1lMJ3HgRAkAgczYH1IV19mHL4JvS4sOohurkX1Osy4JV4LKhhtmNLj2b3Ax3XF7g2OUu4q5w+9WFpNDWNLQBENZCy4oDkkOw4/RTS0WJdCn6nkNY7fihyqH/aPzSRv1R/C/0H5rJHDBEKAVvdMZP6jk/iJH9mP40negQbgHf5T/4Vpfs5mZd6pzsCf2lQeGX6hJe+Q+aGP06fyf8Aoz9PZ3OlU8cv5KQ3ZYP3Kg8iPmr8NeP2rz4tYfolsqVB+0P8DfoqPWx+a/2FXs1+U/8AX/pn/wCxzyf5gpbdku/qSPWQp2196RhhNWo29w3s5cfAA/NUtH2rUye9TIF7x6SA781X31fNHP2fjT5snf2aeIb6/wAkn7KYIy0yCIIzNuDYj0Vvs7a32hueiWPGkhzoHQiLHoVZhxi9NhPG9viFL1Vrmiy0Ee02vwc0xTcj8jgczB3jFiBYOnrE+aiYZ0wRy1hbLefBEsLzTayGlpyukcS0wBbksVhcQcnCQYM6RN46rz847JtDDhSpkfHsDGyXEw0tJdJJmAJ58fRQ8Fiixro1On0Uja0EAEkEuAH8+STTwxDv3RIiNdLzwS+RoawLyOt7wJOo05i/5LS7q7PGVzzq6ALjQTNiefTgVSbPweaoBwcQ2J1PBo8SAPVdFwuxKtNrWsbTAAi7WuB6mW8VoezY1NzfgBqYuUaSZh9/d381MV6cF1MRUFgXM4OsLlt/I9Fh8K+67w3DVdH4ag4dGR/5K5Lvruq/B1s7WZaNVxLBc5DqWGfh08CmtZjT+JE6f4o+m/xwytpCb8ARrx4/RR8diiSdJNrJn7aYgA+iKmyDJWbVcjWPHt7L3dnDk1GgAd25m1ok8FebRqZ6jKeWI1dzkCQLdR6lTvZ7gpoVa7ezcQS1zXicrQA+SJGv/kqq2VVdWrPebAkkQIDcxJIbHKfgtHDOsOzzJ2/sjN18byb/AJKl+fJoq9OGMkXuT0sRPoY81BOCD25XtDgCHZXExJzRYa+BVzRpF0udpEAcfFXuC2c4MANFp4lxLON9DdGwyjGXxcivozycw4MthZYCGNDRyaS0TpOUCBwU6nVq8p/3rUUcDH7Cn5Bv5JbsID+xp+gHyCeeqh4iRH2fk7cv+zl29m1jPY6Rle/vTe+UaCLT6qmoRMk+HzV5v0B9teA0NLW022Mj3c2kW975KmEXtZvS+gWLqcm/I2OxhsSj8hLmQDcG063sZ9VuBsx8e44eY/JYZjQZ4ZvhPHwXcRsxuWIDhwJJ9bFNaLP6VldRpPeK+hiGbLPEH1CdGzBylbEbNI0bTHkT8yi/s0/5bCfGPqtD3yxZey0jGv2ePw/BG3Zw/CVsBgXf5bPilNwTvwM+P5rvfP5ZP6av4jP5HfvfBIyP4T5pztn82/ryTrK5OseS8kn9T2O0ZGbiUWIxAZTc97i1rGlziOQBJ+Se7s8Z8FnfaI6MA65EvYLEiZNweYibK0LbqweRqMWzm+1NoPxNV1V5JJ90Hg37rQP1cqC9108w8OiYcCEwnyYl2+Sw2Dt2phawqMJy2D28HNm48eR4Ls+F2q1zQe0MEAiTFjcLhLWrpu6z3PwlPQ5e6NNBp+Xkh5pSSuI/o5JycGa7EBtRjm5pDgRrMTx+q4/WD6Zcx0hzCWvHUWB8CLjxXUMO1x4gdFQe0HZbRhvtBAzsLGuI1LXHLB5wXA+EjigwySlwwur0ynC49oyLcZmMQTAEnqYUfFbQdcyO6614MQABlHL6qC3auXSIMKNhjneZPdF3HjH1JRlit2zOgpKHJ0b2Y4btKznuuaQDgdYNTMGi/GA4/wAK6eKhH3vguX+yvaTRXr0vxta5vXISHfB4PqulkSp3V0aWnScEPjEnn8Fi/aht5rMMaBhz69oI91oIJf4zAHnyWlxWMZSY573ANaCXOOgA4rhW3ttOxNepVJJknJP3WScrY4QI+KspN+Sc1Qjx2Q3UgGt4mx/kicEKjphE8jzUGbBPssNm7RqURVLCQHU3McBxDhFx0MFazdPBtyNc46AG/WVhG1SGEcxGvXpr5qZhNuPpsgH4+SKm4rgpkxOca75OsbOqCpVa1o7rTmM9LrU/boWQ9mjajsK6s8Ado85TxyNt/wBsy1BY6dWpec53wamlwRhD4uyUNpdEtu0Z4FQalQtu57WjnYfEqPhtuYZxcBiKZLfe77bKIzyDLjA5zvri8+0cRwjs28OFNn81ni8zaY5c7QpG19oCpjcS8EQ6q8gi4IDoBB8I9VDpuLnANEknKAPeJMQBGpTL+bMLNH+px5LzdnAGri6LQ2Ye17r/AHGEOdM6aAea7YyseQWG3L3fdh2mpVBFV4LSJENbMgSOJiT5DgtR9pjjCD6zT4NTDp9seSzJKbe8qNT2gmsVjbiTE3tNmi5PirLJKXTCuKj2h+piiOX68kyMffUeEKPUqUzcHyvylCiaZMCf1zjRBcs1hV6ZTdkOSHY8rIIIVImxwUf1JWO9qFOKFLq8jyifmAggiwXxIDm/YzAZ7CPP6QeNkh9KR8UEExVGQ0l0Cky67DujgJwlKLSD8z+SCCpkSfY1pf3t/Q0dHZgF7LGe12vlwTWAf4lRoPg0F3zhBBRCKUuBzK3tZx9tJSKNKJvrHzQQTTEZsv8Ad3aTsNXZWF8pgjm11nD0Xbe2zAHmJ9UEEnMPo3+5GY9oeJLMC8D77msPgTmP/RcddbzQQV8RObmdDgbcIEXKCCIL0KexS939mivi6NJx7r3gO8BcjzAjzQQXeAkDvuGaymxrGNDWtEBosAOSqd6N4vsuGfVDZd7rBwzOnKXdLIIJddoflwjku2t46mJcDWhxaIEd0DjZuih4Su0OgtkHW+uhjToEEE3Soz026bLChjW1GhrqYOW44RHARw6Lo26OzMO2kKtKkGv0c53eM8cpJMDwhBBL5VQfCluLutVKhVahAJlBBAG2MUqzzPeP68lPw2z3Pu5087k/BBBEukV7ZIZh28BPifoE92hboB5W+iCCoWP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hQSEBQUEhQWFRUUFxYUFRUXFxgXGBcYFxUVFBYVFRUXHCYeFxwjGhQUIC8gIycpLCwsGB4xNTAqNSYsLCkBCQoKDgwOGg8PGiwkHyQpLCwtLCwsKSwsLCwsLyksLCksKSwsKSwsLCosLCwsLCwsLCwpLCwsLCwpLCwpLCwsLP/AABEIAMYA/wMBIgACEQEDEQH/xAAbAAAABwEAAAAAAAAAAAAAAAAAAQIDBAUGB//EAEAQAAEDAgMFBQUFBQkBAQAAAAEAAhEDIQQSMQUGQVFhEyJxgZEHMqGxwRRCUtHwQ2KS4fEVIzNTcoKissJjFv/EABoBAAIDAQEAAAAAAAAAAAAAAAMEAQIFAAb/xAAvEQACAgEEAQEHAwQDAAAAAAAAAQIRAwQSITFBEwUUIlFhcYEVMvAjUpGhQrHR/9oADAMBAAIRAxEAPwDPZUYanA1GAvSUeEsQ2mUrInIShTXURY3lSmtThpprEY6lSHfJzES1o43LddAJaQqZMkccd0mEx45ZJbYjzQnm6LJYrbtRx7pytMQAZOv44nj00Udm2azfdfMQBPe9ZWf+oY2+mPLRSS7Vm5axONprP7H3oDjkrQ0xZ33T4/hOnRaIuCdx5I5FcQM8bx/uAAlhqQXJQci0C3jgYlNppsPTnaLtrLKcRQalBqSHFLAKmi29Cg1KhJCUJXUTuDASwEkApbaa4mww1OAINplLDVARIRlRwl5UoBQTQ1CMBOI1xahshBO2QgKDqGkSdyIdmps6hoogU6WINausmjFdkUYolWZptlLFIKN4gsH1K5tFOtpKcKISxRCjeEWEh08NmcBe5A638VgNtY91Wu90aHI0aw1pgeJ1PmV00thpImQ0xGswYjrMLkmawnXz+KytdJtpGnpMajFsXl5m44ckeaNLX9U3kMckuRE3PwWaMtBVLg3lbfc/GmvRIJGamQ08yIsfmPJYhxI081e7j1suMgX7Rrh6DOD/AMT6pzSZHDIvqCzY1ODT+5uRhUsYdTAxHkW7uMn00RW4foligpler2IEDvuEyfuaxbmVA+3PN87vnyvEJKWtjGVJDS0irnsdFIJfZpuhiZdlcIPA8HW+B6KWGJqGVTVoDLHtdDAppQpp0MR5USyu0QGJUJUIQustQbSjzIgCjhQWVh9ohmR5EXZldwTyBCEsUSlCiotE0xtFKe7BDsVFottYyAlBO9kh2a6yUmNlqAYllqINXE0ZnsSnGUSpJalAKm4XWNDbKSea1KanAVFhUhBpjw68lxvHUy2q9hmWuc0zr3SR9F2mVzPfrZRpYo1BJbV7wJ/Fo4dYI+ISGsjwpDmmdWjPu0m54J8MNtI4pAFhb+XiiDtQ46rLfId8i3UxprKnbr1MmMof68tv3gW/VVxfItZX+5OBL8Y1w0phz3HyyD4u+CLgTc0vqVbpOzpgal5UYajhehszEiDtv/EI5NZ/0bdQ6Wscv6EqVtwxUpOP7Rpb5sOn8JCrxVOvMxb9arz81U39zSkvJLc208QQfOys8LUD2Bw4/PiPVVlMzm8Ap+ym/wB3HIuHxT2kk02hfIrJeRDs06EpaFgtpGLEeVSMqGRTuO2DAalwnWUSTAElRcdtKjRMOLnmYcGZe74lxA9EOeWMey8cbY+EtoVTht4qFR4YC5jiYAeAJPABwJBPSVbtC6M4zVxJ2tPkOEaINKVdScDKh2aUClSoLDRppBYpKFuS6zqITqaDaSmGEICneRsM6ad0oUk6aaNrVFg6ENpJYpJbQnWrrJUUMiiqrefYBxFAtHvM7zOpiMvmPjCvwm6eOpuJa17C4agOBI8RqhzqS2vyEjBr4kcODQ0mZkWiL/1Sn0L3N+H5Lom+G5Xbk1aBDKhu4GzX/vZtGu5k2PTjzp1CsDdrbTeRFrazB+qx8uKUJDS+L4kwMpka+hXRdxdhmnSNRwh1WIngzh6kk+EKp3K3OFZvbV3NcJ/w2m8jhV5c8oXRxRTmkw7Xvl+AOX5DDWI8qeyI+zWluF9hCx+B7Wk5lg6xpuP3XjQzwm4Pj0WbweJzS0yHtsWnUOBg/IrYwsnvhheyqsxDBlLjDxMZjrmjyv1WbrIV/UX5GsfMdr/BIousfD9fJWmyR3CY1cTPPT+nkszgtqGs5tNje+7WASGgxL3RoBPPotnQotYGskTHdBNyG6nr1U6T+5lJxfQoJaWKaPs1oWBoQhKc7NGKSiyaZA23jzQwlR7feJbTB5B0zHWB8VjS6BbvXN4uR72aPArXb24ZxwctbmyVA82mGwQXEcRccCsVQrAjXyGqzczvIy2XiK+w1Vph0zF+f5BbPdPaZrUcr7vpw1x/EDOV3jAg9R1WQDdbQIInirPclxGJc3g5hn/a5sH4n1VsMqmAhJppG5hFCc7JG2knrGaY21AhPdmiLFFnUMwgAU6WoiVNnUMuCDQlOKJisQVBBQupeVJLFWyrgMBLATuVGF1kqIkBYXfjd6oxwxNDMblzsovTOubw68FvVTb54vssE8gwXkUx4GS6PIfNLapJw3PwMYZSjcU+H2Yjae+r8TTbTbmY1o/vIIHauMa5fui9uOp5CuGLBJzd7nN/iVAoMy9OcX4pwvvp5rInNydsFk+J8dFzu/t1+Hq52juugVGc2g8ORAJgrrGGrNqNDmEOaRII0K4kASL2W79n21bGiTLYLqd+My9vxnyKd0uWntZWMkuGbfs0ptGTACAUHb21/suGqVCTLhkpkahxBM/ARbVO5MmyLkHjFN8lTvnvYMJ/dUmntDYuIjlcdL+a5lisS6s7NUOYniUWOx767zUqkuc7VEykPP5rEnOU3bKZJ/IudnVGUMj2gsefde1515OEwRwggrV7HwmIxeLbiajmNZScAA0mfcByAGwBzazzWDo1C0QYibWkXPwW69nGMcXVGHQifNpifMO/4o2nl8ajLo6E3Lhm4DEeQJwBHlWtZehvIkYqqyk3NUcG8hxPgE+5+Rr365Gl0c4Fgud4/GGq9z3HMXGQTwjhyFjohym1wimSaxqzTu3npkPbldlILSePeBGhWL2pssUu/SJfT0dMS0k2zAcNBPNOtb4x9frdOipIg/eBabWgiL8wl5Lc7FvX3KprggMqDUR9bq63HwubEvfwYwgzzcREcvdKzRqBhLTwM+PJdD3L2aaeHzuEOqnP4NiGT11PmpxcyJxQblfg0GVHlRgo5TQ4JyoixLlGVxNDRakOYn4ROausjaR8iPKnMiPIpsrRSoglEIAK5UACWGogEoBccABYj2m4XuUX53Rmc3JPdmAc0c7QtyAsd7Sx/cUjGlQieUsJ/wDKV1NvGy6OeNAE2KSDyRze2qEHzWQCHKAE3PkrPZGLLazHssGOB01hVtJg1NlLoAkwO6BfMDGivFgJ92dno1Q5oIuDosL7T8TlFKkCYIDy20Akuv4nryWp3YxPaYWmbmBl/hJHyhZL2sAdtR5mmJ8JMfGU/qpXjQ5HmLZiKeg/VlIpMk29FEp8lLDTYi4+nRZotND2XuwB66az6arbezigQ550sfmFj8HSF7mYzCRadInguj7j4Mim554w3pa5jzR8CvIjsXZqAjQCC1hsi7aq5cJWP+kX01Gs8Fz2TNhBmbaHn9Fvd4qQdgq0kjKGut0PHmLrnWGqQYPAa+Gv0S8v3MU1XcfsTW0Ra5H6CJrIvoiBjj6nXl9EHvMC3oSJUCvAg4Sm54dUY10EcSJi+Uwbg8upT2E2g8V61Rzi1xqOc0BxjKTmaI0IhwVvsPYnanO8FrJsbd7Ww+F+vppGFjG92m0XgxA9TxUShfQ9p5zhHvgXszG9rSZU0ztDo8fp+alysht3HVaVUOpENAAzA3a6SPfgTAHEQVoNj7R7ei2oAW5hdp1BFiD4FMQluQXdzRYSjlIBRqxaxUo5SZQlQdYaAScyAepIspSUYRkIAIgMMJSACUAoJSCVBvdTZWouok9+z2DXvDQGLibjhqtDCwe0Hl2MqyDaoW9LABKarI4xpeSb28nP6dQ5i0jT9QnAyFYb3bHNOoazZLHnvR91xv6G/wAVVMrAxzKzWuLRM4+USaYBFzAF1KpybC4UJgH5qVhqgiAICquBXIvJ0zcauDQc0T3Xcf3mjz4Km9rrO9h3fuFvxlObn7Zp0Wu7R5GfKQYJygZgc0aX6KVv9hBi8LTq0SKnZz/hnPrzjoPJO5GpYVT6GMF7KOZsbfqp+HpzGs6x4KDRv06rR7LwDyWNptL6jmktjhwPQCIubJDm6AZL6JOycEalRjGgh7phpuNbujkNV0yriaOEpNFR4aALD7zo4hv10WXxWNbsvDtnLUxlUQG6gDTMdCKYtyzGfLG4naVSs/PVfnebF1gALnKNAAJKfxR9P7l3WGP1ZvMT7SKQHcouOvvODflKgN9pLyJFKmRe+Zx+Sw1bEzxv4pPahrbcUbfyLvLlfk6Tht9aWIpOp1WuYKjSwub3veETeIjWLrnzMS5j3sJuJbfiL94ckntgGwSI5J9wbUblnvx3DGnQnWD9VMueSjySlxP/ACWWFruqBoJ92/Pjb0lW+zMH2tQNM/vkEAgAGSOf5kLJ7Gx7muiLyA4Hxuuj7vUw2k6oQO/oYM5Rw9SfRcmjoY3u5LVroIAs1ug4eH81EqYqTA05fmk/aIaZty81Hw9K8/XzVtyoNKTtJEDbDnZXZhA0baZER6yQpvs3pEYIGSQ6pUI8jknzyz5qr3uZDMrQ5z6xDKYGhcYAAPO/wWz3e2N9nw1KjqWNAJ5nVx/iJVMTGoRbdkwIJWLe2kJqODQTAJ5qEdt4eJ7Zg8TH60RfUj1YVwaJaJClVa73XNdx7rg63OxTgar2iNo2jCcyIBi6ztpUGiUOyUkuROKncyNqI4po8qrdrby0sOYcZfPugi4iZN+6L8uBVL/+/wC8f7sZbRLoPW/FBepgnVkNJGtyrC7yzSx0mSKrWuF9CAGEerf+S0OzN7aVWQZY4HQ34TMj+irvaFsztcOKzLuo963Fron5A+qHnaywuPgpNWiDiaDajCx8FrwQRMmDxHWdPJYbaW69bD95gNSn+IAy0HTO0aaa6LSbG2oHMA+8OWp1Nz5fBbLYDi5zoOjQD4zp6fNK41ue06E+DjtJ88LJ1uIjVwtyXYNo7rYaqHOfQp5hLi4TTJMfecyNeqwA2HRFd72Nlpc7JTIMMAMCJJnQ681GbD6b5Z21STbIWzquak6ofdIyiLHWInzVT9rcx5dSc5l7EEjTSeY6FabapIpvmzbZWiAARckeP0WUpsLzlbrGnE8wOZ6IEey2NeYlxsgfba9Om4htSo4McQAAQASXgDjDTbnC6hUwtHZeDqVKbZLQBLjLnuJytBPKToLarmey93MS17a1N1Nj6RZUAe4BwOolvlodRKvN597nYtrKApkOYc9WD3cwDmgMm5bfNPIjknMO2Kb8lp0k5Gcq4x9V7qtVxc9xLnHjfh4CwA4BKpVZEhuvD4JL2kA8Dw6pmtXAiD4qrbM93kY7Uu2Yjoie+B6KHVxkmEmpWlci6xPyS6mIHFGMRGk+VlCzWulU3cURFvTROZXcamaRJAknkLcP6rqezse11FjRAloIIsCTMwPGVyvDbMdUp9qHBo7Tsr/6M5I+HqFpNi48Uz2NZ+UgTTd913SfXqo3Uwm1xSNVia4mOfXT9BQcfvI3DNiJIJBB4mJ7vqFE/tSkXOJeAW31BB0/IeiyWNc6rXLne7mkcoUymuAWNO22azcvaNTE45rq5sGuNNmjWkCAQOYBd1vPh0fa212YWkajhmNgGggGTpM3A6wuTbt4/s8TTqN1bw1mxBE8AQp+P20MXV7V0hoADW+Fra8h6Knq/COQybU35FbW2zWxLi6pJEQGi0NmRMcb6+CqnUSB3hm5CdOE2KmAMcCAXT73QxfXmmX66GTxNp/khoC5t9kR1EAy0wQNATPiD/NbDdnflwLaWJlwcQ1tU+8CSABV0kfv+s6rLCne/q2/PlqkVadiJ6aajiDyRISpl4SdnZ8yAcqDcnaJrYRuckupk0nOJkuywQ49crm+hV+AnFQwrKwtVbvFjeywtR2pjKPF1hprdWMrPb8Nd9kc5v3SCTEwDY25Rx4KctqDoDZzmls59QuLiXE3zOEmepOqXicMRcgzp/QKzweNy0++Q0XvMn0F1G2htFjyDmgcPPmsR3YFwTXLKyi6pMhxZfV0jystlsTab6dMCo7PTfPcMkkGzoMd3XQ/zWSdtZ47odA0J/EOvRWWH2iQ29QNt7vAfD5q8JOLuJCkkbPEbMo4fDU20pyug9oNTILpc5vevPUDoqR2PqUD3HEdNWuJBuZ11V3gMFVfg6XaSHNBcy5uwuJDHN0DskHzjmq7CYwCsQ9gc2nL7DiIDS6bRmIvqESTcHfQxkVtC959vlgFLMATlz5ATL+VjMArPuBAnMQ6RJBuLh0fTzSMK9rnVKzyAM5gk2F0mo3NUN+6O84jjw19AgyyObtgm/P+Cs23i5F+Mx5cFT4EHPma4tP4piOZEKTtyqC6ADHCYkcgYSMA2Gm0yQB0gaq0VUS+7bjLN1fIO6SdATMcCZA8viq/7e5tXMDFgJ/Xikl5GaLR8+SSMMamlra8L8IV8SdgFX/Loe2hjnF0zINyq975SsQx1Puv6QeBHNNh4OhRuQ0IKK4A3ql5k2akW46IjVVqL7WxzNKWDJDQJJMADUk2AAUQPJMDmupezr2fkZMXiQQ6zqNPQjlUeNZ5DzPBEgr4Rd467IW82wfseEwNInvl1Z1SNC9wpk+MABo8FTVcI59F5jNkGYa6jLMeR08F07fbZba7KAcWjLWaYMyQ4FhAAvMlvoTwQcaAouo0A0tgsLyAc3CATynkq5Y/Ec0qtnKqb6c5g0yL3JcCY5JRc4jMTraPHpKYw1QgmDF9YHNXuxN3qlcOLC0EGLgkgnTSzeNzyS9cirTctqJW7+yTUOckNyuA0sbnNMWEBU+A2iTDWmchLW8ZbmcRHqtY+najgKVSXvmnVcAYa2CXuPmfOwm6sd7/AGfdqW1cI1rKo99gORrxGo4B/DkZubSjRxtxDxxqmjL0q/rr4HlHqjPeAzHMJ4GfEWVaWvpucyoDTqDVrgQfETr8ipdB2UWOWbnSfEIdOIN42WFCizKbFp5cdOqhYl8Eky2bX1TIx4kd9/S17eOqc2XgKmMrdmwknVz3HRotJ9YA5q0VbJjCuTb+znCubhnvcbVahc0RwaBTmeMlp9Oq1kqNgMGyjTbTpiGMEAa/Pmb+akBwTyVIMcyHtD/+b/glH2htIg0nQbGY4rNHCoDBT/VbfoY34MX3n6kHbmGZBr0JYHPDOzIJuQXS0jQaCDzVUMXUmHMc6LxEx4QtQMEbTNiSOhIAJ9AE8zBdEhP2bCTbui710EkqszFLtHRlpnoSA346rQbv0qdN/aYhpqEGQwAZJ/E6fePTTxU0YToltww5ImL2dhhy+ReWv/tVGjqb4UniHMffkQD4gzIPVQMXtSm+nWcwODy1uYkDvND23MfeuPGOCrBhwP6JOJpjsqg5t5cnNcf+q7VaPHLG2lykTj183JJ9EVuRlANJEnQfiMzPoj7vZkXDiA7odQB80HBsFurhAAg6a6wk62AubeMWEfrivLRXJpyfBn9sYB7ILhE3HVM7Pf3SToCCPFWeMoHtXB0gGCR/pETHgFU0qTmzlaS2eUkWm8K6a6LpbsdIlVGWbNiTJ8f1CkbNbDSDOun64KHV2gHESDI0t9FZ7v7PdXrAPBFIQ540c4AjujlJi/KUTFCUpqKAuLSuXCKrGYjNUOXQWHHiST6kqMcAzLxBnhyi/wCuqkbUwpo16lM/ddA6g3af4SEdJojX4rsm6LGNziltItPZpNhpzI09NbJbtlAOs8ubwOXLNvwknipefu3/AFy+iexNoJ4AmON+iopyCKcn0x3c/FCjiqbwLsqAzxiwj0J9V2Bu99P8L+th+a4vsKDVBmO9rr8FscftBtNmYQXEw1obqT1OgWxoccGpyn4oV1+oy43COPt2SN5d4TiqoY0OYxhcWv0cSGiSOQ95ut5T2HqhlEnQNa53H7sn6KBgMGTS7/vEzee7mBtPEXPgi2tjA3C1SDqAweZjXwKXq7kAeWU5qLMvsjCvrPaxpg3dPKLkytGdtjB0RSwznPqPvNiATZzg2NTa5VFsTZVavPYiBcF5MN5lsjXwW42bu3TpMECXECXO94+PLXRWwaZ5HcuENZdR6cajywt08bSwwc+q5761UDOcnuwScrXG5F7niQFfYjfzDsHeLxYEDISTOkQqbHU20W9o5gIaW92felwEfH4LGY2o6sXlxuTI0F54AcEzqZYsNRguQGmyZp8zaSOhYzeTA1/8Wn2mXujPTBLeYE3aqirhtmOfm7N4EEFoNQCbQbOtoel1lMJ3HgRAkAgczYH1IV19mHL4JvS4sOohurkX1Osy4JV4LKhhtmNLj2b3Ax3XF7g2OUu4q5w+9WFpNDWNLQBENZCy4oDkkOw4/RTS0WJdCn6nkNY7fihyqH/aPzSRv1R/C/0H5rJHDBEKAVvdMZP6jk/iJH9mP40negQbgHf5T/4Vpfs5mZd6pzsCf2lQeGX6hJe+Q+aGP06fyf8Aoz9PZ3OlU8cv5KQ3ZYP3Kg8iPmr8NeP2rz4tYfolsqVB+0P8DfoqPWx+a/2FXs1+U/8AX/pn/wCxzyf5gpbdku/qSPWQp2196RhhNWo29w3s5cfAA/NUtH2rUye9TIF7x6SA781X31fNHP2fjT5snf2aeIb6/wAkn7KYIy0yCIIzNuDYj0Vvs7a32hueiWPGkhzoHQiLHoVZhxi9NhPG9viFL1Vrmiy0Ee02vwc0xTcj8jgczB3jFiBYOnrE+aiYZ0wRy1hbLefBEsLzTayGlpyukcS0wBbksVhcQcnCQYM6RN46rz847JtDDhSpkfHsDGyXEw0tJdJJmAJ58fRQ8Fiixro1On0Uja0EAEkEuAH8+STTwxDv3RIiNdLzwS+RoawLyOt7wJOo05i/5LS7q7PGVzzq6ALjQTNiefTgVSbPweaoBwcQ2J1PBo8SAPVdFwuxKtNrWsbTAAi7WuB6mW8VoezY1NzfgBqYuUaSZh9/d381MV6cF1MRUFgXM4OsLlt/I9Fh8K+67w3DVdH4ag4dGR/5K5Lvruq/B1s7WZaNVxLBc5DqWGfh08CmtZjT+JE6f4o+m/xwytpCb8ARrx4/RR8diiSdJNrJn7aYgA+iKmyDJWbVcjWPHt7L3dnDk1GgAd25m1ok8FebRqZ6jKeWI1dzkCQLdR6lTvZ7gpoVa7ezcQS1zXicrQA+SJGv/kqq2VVdWrPebAkkQIDcxJIbHKfgtHDOsOzzJ2/sjN18byb/AJKl+fJoq9OGMkXuT0sRPoY81BOCD25XtDgCHZXExJzRYa+BVzRpF0udpEAcfFXuC2c4MANFp4lxLON9DdGwyjGXxcivozycw4MthZYCGNDRyaS0TpOUCBwU6nVq8p/3rUUcDH7Cn5Bv5JbsID+xp+gHyCeeqh4iRH2fk7cv+zl29m1jPY6Rle/vTe+UaCLT6qmoRMk+HzV5v0B9teA0NLW022Mj3c2kW975KmEXtZvS+gWLqcm/I2OxhsSj8hLmQDcG063sZ9VuBsx8e44eY/JYZjQZ4ZvhPHwXcRsxuWIDhwJJ9bFNaLP6VldRpPeK+hiGbLPEH1CdGzBylbEbNI0bTHkT8yi/s0/5bCfGPqtD3yxZey0jGv2ePw/BG3Zw/CVsBgXf5bPilNwTvwM+P5rvfP5ZP6av4jP5HfvfBIyP4T5pztn82/ryTrK5OseS8kn9T2O0ZGbiUWIxAZTc97i1rGlziOQBJ+Se7s8Z8FnfaI6MA65EvYLEiZNweYibK0LbqweRqMWzm+1NoPxNV1V5JJ90Hg37rQP1cqC9108w8OiYcCEwnyYl2+Sw2Dt2phawqMJy2D28HNm48eR4Ls+F2q1zQe0MEAiTFjcLhLWrpu6z3PwlPQ5e6NNBp+Xkh5pSSuI/o5JycGa7EBtRjm5pDgRrMTx+q4/WD6Zcx0hzCWvHUWB8CLjxXUMO1x4gdFQe0HZbRhvtBAzsLGuI1LXHLB5wXA+EjigwySlwwur0ynC49oyLcZmMQTAEnqYUfFbQdcyO6614MQABlHL6qC3auXSIMKNhjneZPdF3HjH1JRlit2zOgpKHJ0b2Y4btKznuuaQDgdYNTMGi/GA4/wAK6eKhH3vguX+yvaTRXr0vxta5vXISHfB4PqulkSp3V0aWnScEPjEnn8Fi/aht5rMMaBhz69oI91oIJf4zAHnyWlxWMZSY573ANaCXOOgA4rhW3ttOxNepVJJknJP3WScrY4QI+KspN+Sc1Qjx2Q3UgGt4mx/kicEKjphE8jzUGbBPssNm7RqURVLCQHU3McBxDhFx0MFazdPBtyNc46AG/WVhG1SGEcxGvXpr5qZhNuPpsgH4+SKm4rgpkxOca75OsbOqCpVa1o7rTmM9LrU/boWQ9mjajsK6s8Ado85TxyNt/wBsy1BY6dWpec53wamlwRhD4uyUNpdEtu0Z4FQalQtu57WjnYfEqPhtuYZxcBiKZLfe77bKIzyDLjA5zvri8+0cRwjs28OFNn81ni8zaY5c7QpG19oCpjcS8EQ6q8gi4IDoBB8I9VDpuLnANEknKAPeJMQBGpTL+bMLNH+px5LzdnAGri6LQ2Ye17r/AHGEOdM6aAea7YyseQWG3L3fdh2mpVBFV4LSJENbMgSOJiT5DgtR9pjjCD6zT4NTDp9seSzJKbe8qNT2gmsVjbiTE3tNmi5PirLJKXTCuKj2h+piiOX68kyMffUeEKPUqUzcHyvylCiaZMCf1zjRBcs1hV6ZTdkOSHY8rIIIVImxwUf1JWO9qFOKFLq8jyifmAggiwXxIDm/YzAZ7CPP6QeNkh9KR8UEExVGQ0l0Cky67DujgJwlKLSD8z+SCCpkSfY1pf3t/Q0dHZgF7LGe12vlwTWAf4lRoPg0F3zhBBRCKUuBzK3tZx9tJSKNKJvrHzQQTTEZsv8Ad3aTsNXZWF8pgjm11nD0Xbe2zAHmJ9UEEnMPo3+5GY9oeJLMC8D77msPgTmP/RcddbzQQV8RObmdDgbcIEXKCCIL0KexS939mivi6NJx7r3gO8BcjzAjzQQXeAkDvuGaymxrGNDWtEBosAOSqd6N4vsuGfVDZd7rBwzOnKXdLIIJddoflwjku2t46mJcDWhxaIEd0DjZuih4Su0OgtkHW+uhjToEEE3Soz026bLChjW1GhrqYOW44RHARw6Lo26OzMO2kKtKkGv0c53eM8cpJMDwhBBL5VQfCluLutVKhVahAJlBBAG2MUqzzPeP68lPw2z3Pu5087k/BBBEukV7ZIZh28BPifoE92hboB5W+iCCoWP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hQSEBQUEhQWFRUUFxYUFRUXFxgXGBcYFxUVFBYVFRUXHCYeFxwjGhQUIC8gIycpLCwsGB4xNTAqNSYsLCkBCQoKDgwOGg8PGiwkHyQpLCwtLCwsKSwsLCwsLyksLCksKSwsKSwsLCosLCwsLCwsLCwpLCwsLCwpLCwpLCwsLP/AABEIAMYA/wMBIgACEQEDEQH/xAAbAAAABwEAAAAAAAAAAAAAAAAAAQIDBAUGB//EAEAQAAEDAgMFBQUFBQkBAQAAAAEAAhEDIQQSMQUGQVFhEyJxgZEHMqGxwRRCUtHwQ2KS4fEVIzNTcoKissJjFv/EABoBAAIDAQEAAAAAAAAAAAAAAAMEAQIFAAb/xAAvEQACAgEEAQEHAwQDAAAAAAAAAQIRAwQSITFBEwUUIlFhcYEVMvAjUpGhQrHR/9oADAMBAAIRAxEAPwDPZUYanA1GAvSUeEsQ2mUrInIShTXURY3lSmtThpprEY6lSHfJzES1o43LddAJaQqZMkccd0mEx45ZJbYjzQnm6LJYrbtRx7pytMQAZOv44nj00Udm2azfdfMQBPe9ZWf+oY2+mPLRSS7Vm5axONprP7H3oDjkrQ0xZ33T4/hOnRaIuCdx5I5FcQM8bx/uAAlhqQXJQci0C3jgYlNppsPTnaLtrLKcRQalBqSHFLAKmi29Cg1KhJCUJXUTuDASwEkApbaa4mww1OAINplLDVARIRlRwl5UoBQTQ1CMBOI1xahshBO2QgKDqGkSdyIdmps6hoogU6WINausmjFdkUYolWZptlLFIKN4gsH1K5tFOtpKcKISxRCjeEWEh08NmcBe5A638VgNtY91Wu90aHI0aw1pgeJ1PmV00thpImQ0xGswYjrMLkmawnXz+KytdJtpGnpMajFsXl5m44ckeaNLX9U3kMckuRE3PwWaMtBVLg3lbfc/GmvRIJGamQ08yIsfmPJYhxI081e7j1suMgX7Rrh6DOD/AMT6pzSZHDIvqCzY1ODT+5uRhUsYdTAxHkW7uMn00RW4foligpler2IEDvuEyfuaxbmVA+3PN87vnyvEJKWtjGVJDS0irnsdFIJfZpuhiZdlcIPA8HW+B6KWGJqGVTVoDLHtdDAppQpp0MR5USyu0QGJUJUIQustQbSjzIgCjhQWVh9ohmR5EXZldwTyBCEsUSlCiotE0xtFKe7BDsVFottYyAlBO9kh2a6yUmNlqAYllqINXE0ZnsSnGUSpJalAKm4XWNDbKSea1KanAVFhUhBpjw68lxvHUy2q9hmWuc0zr3SR9F2mVzPfrZRpYo1BJbV7wJ/Fo4dYI+ISGsjwpDmmdWjPu0m54J8MNtI4pAFhb+XiiDtQ46rLfId8i3UxprKnbr1MmMof68tv3gW/VVxfItZX+5OBL8Y1w0phz3HyyD4u+CLgTc0vqVbpOzpgal5UYajhehszEiDtv/EI5NZ/0bdQ6Wscv6EqVtwxUpOP7Rpb5sOn8JCrxVOvMxb9arz81U39zSkvJLc208QQfOys8LUD2Bw4/PiPVVlMzm8Ap+ym/wB3HIuHxT2kk02hfIrJeRDs06EpaFgtpGLEeVSMqGRTuO2DAalwnWUSTAElRcdtKjRMOLnmYcGZe74lxA9EOeWMey8cbY+EtoVTht4qFR4YC5jiYAeAJPABwJBPSVbtC6M4zVxJ2tPkOEaINKVdScDKh2aUClSoLDRppBYpKFuS6zqITqaDaSmGEICneRsM6ad0oUk6aaNrVFg6ENpJYpJbQnWrrJUUMiiqrefYBxFAtHvM7zOpiMvmPjCvwm6eOpuJa17C4agOBI8RqhzqS2vyEjBr4kcODQ0mZkWiL/1Sn0L3N+H5Lom+G5Xbk1aBDKhu4GzX/vZtGu5k2PTjzp1CsDdrbTeRFrazB+qx8uKUJDS+L4kwMpka+hXRdxdhmnSNRwh1WIngzh6kk+EKp3K3OFZvbV3NcJ/w2m8jhV5c8oXRxRTmkw7Xvl+AOX5DDWI8qeyI+zWluF9hCx+B7Wk5lg6xpuP3XjQzwm4Pj0WbweJzS0yHtsWnUOBg/IrYwsnvhheyqsxDBlLjDxMZjrmjyv1WbrIV/UX5GsfMdr/BIousfD9fJWmyR3CY1cTPPT+nkszgtqGs5tNje+7WASGgxL3RoBPPotnQotYGskTHdBNyG6nr1U6T+5lJxfQoJaWKaPs1oWBoQhKc7NGKSiyaZA23jzQwlR7feJbTB5B0zHWB8VjS6BbvXN4uR72aPArXb24ZxwctbmyVA82mGwQXEcRccCsVQrAjXyGqzczvIy2XiK+w1Vph0zF+f5BbPdPaZrUcr7vpw1x/EDOV3jAg9R1WQDdbQIInirPclxGJc3g5hn/a5sH4n1VsMqmAhJppG5hFCc7JG2knrGaY21AhPdmiLFFnUMwgAU6WoiVNnUMuCDQlOKJisQVBBQupeVJLFWyrgMBLATuVGF1kqIkBYXfjd6oxwxNDMblzsovTOubw68FvVTb54vssE8gwXkUx4GS6PIfNLapJw3PwMYZSjcU+H2Yjae+r8TTbTbmY1o/vIIHauMa5fui9uOp5CuGLBJzd7nN/iVAoMy9OcX4pwvvp5rInNydsFk+J8dFzu/t1+Hq52juugVGc2g8ORAJgrrGGrNqNDmEOaRII0K4kASL2W79n21bGiTLYLqd+My9vxnyKd0uWntZWMkuGbfs0ptGTACAUHb21/suGqVCTLhkpkahxBM/ARbVO5MmyLkHjFN8lTvnvYMJ/dUmntDYuIjlcdL+a5lisS6s7NUOYniUWOx767zUqkuc7VEykPP5rEnOU3bKZJ/IudnVGUMj2gsefde1515OEwRwggrV7HwmIxeLbiajmNZScAA0mfcByAGwBzazzWDo1C0QYibWkXPwW69nGMcXVGHQifNpifMO/4o2nl8ajLo6E3Lhm4DEeQJwBHlWtZehvIkYqqyk3NUcG8hxPgE+5+Rr365Gl0c4Fgud4/GGq9z3HMXGQTwjhyFjohym1wimSaxqzTu3npkPbldlILSePeBGhWL2pssUu/SJfT0dMS0k2zAcNBPNOtb4x9frdOipIg/eBabWgiL8wl5Lc7FvX3KprggMqDUR9bq63HwubEvfwYwgzzcREcvdKzRqBhLTwM+PJdD3L2aaeHzuEOqnP4NiGT11PmpxcyJxQblfg0GVHlRgo5TQ4JyoixLlGVxNDRakOYn4ROausjaR8iPKnMiPIpsrRSoglEIAK5UACWGogEoBccABYj2m4XuUX53Rmc3JPdmAc0c7QtyAsd7Sx/cUjGlQieUsJ/wDKV1NvGy6OeNAE2KSDyRze2qEHzWQCHKAE3PkrPZGLLazHssGOB01hVtJg1NlLoAkwO6BfMDGivFgJ92dno1Q5oIuDosL7T8TlFKkCYIDy20Akuv4nryWp3YxPaYWmbmBl/hJHyhZL2sAdtR5mmJ8JMfGU/qpXjQ5HmLZiKeg/VlIpMk29FEp8lLDTYi4+nRZotND2XuwB66az6arbezigQ550sfmFj8HSF7mYzCRadInguj7j4Mim554w3pa5jzR8CvIjsXZqAjQCC1hsi7aq5cJWP+kX01Gs8Fz2TNhBmbaHn9Fvd4qQdgq0kjKGut0PHmLrnWGqQYPAa+Gv0S8v3MU1XcfsTW0Ra5H6CJrIvoiBjj6nXl9EHvMC3oSJUCvAg4Sm54dUY10EcSJi+Uwbg8upT2E2g8V61Rzi1xqOc0BxjKTmaI0IhwVvsPYnanO8FrJsbd7Ww+F+vppGFjG92m0XgxA9TxUShfQ9p5zhHvgXszG9rSZU0ztDo8fp+alysht3HVaVUOpENAAzA3a6SPfgTAHEQVoNj7R7ei2oAW5hdp1BFiD4FMQluQXdzRYSjlIBRqxaxUo5SZQlQdYaAScyAepIspSUYRkIAIgMMJSACUAoJSCVBvdTZWouok9+z2DXvDQGLibjhqtDCwe0Hl2MqyDaoW9LABKarI4xpeSb28nP6dQ5i0jT9QnAyFYb3bHNOoazZLHnvR91xv6G/wAVVMrAxzKzWuLRM4+USaYBFzAF1KpybC4UJgH5qVhqgiAICquBXIvJ0zcauDQc0T3Xcf3mjz4Km9rrO9h3fuFvxlObn7Zp0Wu7R5GfKQYJygZgc0aX6KVv9hBi8LTq0SKnZz/hnPrzjoPJO5GpYVT6GMF7KOZsbfqp+HpzGs6x4KDRv06rR7LwDyWNptL6jmktjhwPQCIubJDm6AZL6JOycEalRjGgh7phpuNbujkNV0yriaOEpNFR4aALD7zo4hv10WXxWNbsvDtnLUxlUQG6gDTMdCKYtyzGfLG4naVSs/PVfnebF1gALnKNAAJKfxR9P7l3WGP1ZvMT7SKQHcouOvvODflKgN9pLyJFKmRe+Zx+Sw1bEzxv4pPahrbcUbfyLvLlfk6Tht9aWIpOp1WuYKjSwub3veETeIjWLrnzMS5j3sJuJbfiL94ckntgGwSI5J9wbUblnvx3DGnQnWD9VMueSjySlxP/ACWWFruqBoJ92/Pjb0lW+zMH2tQNM/vkEAgAGSOf5kLJ7Gx7muiLyA4Hxuuj7vUw2k6oQO/oYM5Rw9SfRcmjoY3u5LVroIAs1ug4eH81EqYqTA05fmk/aIaZty81Hw9K8/XzVtyoNKTtJEDbDnZXZhA0baZER6yQpvs3pEYIGSQ6pUI8jknzyz5qr3uZDMrQ5z6xDKYGhcYAAPO/wWz3e2N9nw1KjqWNAJ5nVx/iJVMTGoRbdkwIJWLe2kJqODQTAJ5qEdt4eJ7Zg8TH60RfUj1YVwaJaJClVa73XNdx7rg63OxTgar2iNo2jCcyIBi6ztpUGiUOyUkuROKncyNqI4po8qrdrby0sOYcZfPugi4iZN+6L8uBVL/+/wC8f7sZbRLoPW/FBepgnVkNJGtyrC7yzSx0mSKrWuF9CAGEerf+S0OzN7aVWQZY4HQ34TMj+irvaFsztcOKzLuo963Fron5A+qHnaywuPgpNWiDiaDajCx8FrwQRMmDxHWdPJYbaW69bD95gNSn+IAy0HTO0aaa6LSbG2oHMA+8OWp1Nz5fBbLYDi5zoOjQD4zp6fNK41ue06E+DjtJ88LJ1uIjVwtyXYNo7rYaqHOfQp5hLi4TTJMfecyNeqwA2HRFd72Nlpc7JTIMMAMCJJnQ681GbD6b5Z21STbIWzquak6ofdIyiLHWInzVT9rcx5dSc5l7EEjTSeY6FabapIpvmzbZWiAARckeP0WUpsLzlbrGnE8wOZ6IEey2NeYlxsgfba9Om4htSo4McQAAQASXgDjDTbnC6hUwtHZeDqVKbZLQBLjLnuJytBPKToLarmey93MS17a1N1Nj6RZUAe4BwOolvlodRKvN597nYtrKApkOYc9WD3cwDmgMm5bfNPIjknMO2Kb8lp0k5Gcq4x9V7qtVxc9xLnHjfh4CwA4BKpVZEhuvD4JL2kA8Dw6pmtXAiD4qrbM93kY7Uu2Yjoie+B6KHVxkmEmpWlci6xPyS6mIHFGMRGk+VlCzWulU3cURFvTROZXcamaRJAknkLcP6rqezse11FjRAloIIsCTMwPGVyvDbMdUp9qHBo7Tsr/6M5I+HqFpNi48Uz2NZ+UgTTd913SfXqo3Uwm1xSNVia4mOfXT9BQcfvI3DNiJIJBB4mJ7vqFE/tSkXOJeAW31BB0/IeiyWNc6rXLne7mkcoUymuAWNO22azcvaNTE45rq5sGuNNmjWkCAQOYBd1vPh0fa212YWkajhmNgGggGTpM3A6wuTbt4/s8TTqN1bw1mxBE8AQp+P20MXV7V0hoADW+Fra8h6Knq/COQybU35FbW2zWxLi6pJEQGi0NmRMcb6+CqnUSB3hm5CdOE2KmAMcCAXT73QxfXmmX66GTxNp/khoC5t9kR1EAy0wQNATPiD/NbDdnflwLaWJlwcQ1tU+8CSABV0kfv+s6rLCne/q2/PlqkVadiJ6aajiDyRISpl4SdnZ8yAcqDcnaJrYRuckupk0nOJkuywQ49crm+hV+AnFQwrKwtVbvFjeywtR2pjKPF1hprdWMrPb8Nd9kc5v3SCTEwDY25Rx4KctqDoDZzmls59QuLiXE3zOEmepOqXicMRcgzp/QKzweNy0++Q0XvMn0F1G2htFjyDmgcPPmsR3YFwTXLKyi6pMhxZfV0jystlsTab6dMCo7PTfPcMkkGzoMd3XQ/zWSdtZ47odA0J/EOvRWWH2iQ29QNt7vAfD5q8JOLuJCkkbPEbMo4fDU20pyug9oNTILpc5vevPUDoqR2PqUD3HEdNWuJBuZ11V3gMFVfg6XaSHNBcy5uwuJDHN0DskHzjmq7CYwCsQ9gc2nL7DiIDS6bRmIvqESTcHfQxkVtC959vlgFLMATlz5ATL+VjMArPuBAnMQ6RJBuLh0fTzSMK9rnVKzyAM5gk2F0mo3NUN+6O84jjw19AgyyObtgm/P+Cs23i5F+Mx5cFT4EHPma4tP4piOZEKTtyqC6ADHCYkcgYSMA2Gm0yQB0gaq0VUS+7bjLN1fIO6SdATMcCZA8viq/7e5tXMDFgJ/Xikl5GaLR8+SSMMamlra8L8IV8SdgFX/Loe2hjnF0zINyq975SsQx1Puv6QeBHNNh4OhRuQ0IKK4A3ql5k2akW46IjVVqL7WxzNKWDJDQJJMADUk2AAUQPJMDmupezr2fkZMXiQQ6zqNPQjlUeNZ5DzPBEgr4Rd467IW82wfseEwNInvl1Z1SNC9wpk+MABo8FTVcI59F5jNkGYa6jLMeR08F07fbZba7KAcWjLWaYMyQ4FhAAvMlvoTwQcaAouo0A0tgsLyAc3CATynkq5Y/Ec0qtnKqb6c5g0yL3JcCY5JRc4jMTraPHpKYw1QgmDF9YHNXuxN3qlcOLC0EGLgkgnTSzeNzyS9cirTctqJW7+yTUOckNyuA0sbnNMWEBU+A2iTDWmchLW8ZbmcRHqtY+najgKVSXvmnVcAYa2CXuPmfOwm6sd7/AGfdqW1cI1rKo99gORrxGo4B/DkZubSjRxtxDxxqmjL0q/rr4HlHqjPeAzHMJ4GfEWVaWvpucyoDTqDVrgQfETr8ipdB2UWOWbnSfEIdOIN42WFCizKbFp5cdOqhYl8Eky2bX1TIx4kd9/S17eOqc2XgKmMrdmwknVz3HRotJ9YA5q0VbJjCuTb+znCubhnvcbVahc0RwaBTmeMlp9Oq1kqNgMGyjTbTpiGMEAa/Pmb+akBwTyVIMcyHtD/+b/glH2htIg0nQbGY4rNHCoDBT/VbfoY34MX3n6kHbmGZBr0JYHPDOzIJuQXS0jQaCDzVUMXUmHMc6LxEx4QtQMEbTNiSOhIAJ9AE8zBdEhP2bCTbui710EkqszFLtHRlpnoSA346rQbv0qdN/aYhpqEGQwAZJ/E6fePTTxU0YToltww5ImL2dhhy+ReWv/tVGjqb4UniHMffkQD4gzIPVQMXtSm+nWcwODy1uYkDvND23MfeuPGOCrBhwP6JOJpjsqg5t5cnNcf+q7VaPHLG2lykTj183JJ9EVuRlANJEnQfiMzPoj7vZkXDiA7odQB80HBsFurhAAg6a6wk62AubeMWEfrivLRXJpyfBn9sYB7ILhE3HVM7Pf3SToCCPFWeMoHtXB0gGCR/pETHgFU0qTmzlaS2eUkWm8K6a6LpbsdIlVGWbNiTJ8f1CkbNbDSDOun64KHV2gHESDI0t9FZ7v7PdXrAPBFIQ540c4AjujlJi/KUTFCUpqKAuLSuXCKrGYjNUOXQWHHiST6kqMcAzLxBnhyi/wCuqkbUwpo16lM/ddA6g3af4SEdJojX4rsm6LGNziltItPZpNhpzI09NbJbtlAOs8ubwOXLNvwknipefu3/AFy+iexNoJ4AmON+iopyCKcn0x3c/FCjiqbwLsqAzxiwj0J9V2Bu99P8L+th+a4vsKDVBmO9rr8FscftBtNmYQXEw1obqT1OgWxoccGpyn4oV1+oy43COPt2SN5d4TiqoY0OYxhcWv0cSGiSOQ95ut5T2HqhlEnQNa53H7sn6KBgMGTS7/vEzee7mBtPEXPgi2tjA3C1SDqAweZjXwKXq7kAeWU5qLMvsjCvrPaxpg3dPKLkytGdtjB0RSwznPqPvNiATZzg2NTa5VFsTZVavPYiBcF5MN5lsjXwW42bu3TpMECXECXO94+PLXRWwaZ5HcuENZdR6cajywt08bSwwc+q5761UDOcnuwScrXG5F7niQFfYjfzDsHeLxYEDISTOkQqbHU20W9o5gIaW92felwEfH4LGY2o6sXlxuTI0F54AcEzqZYsNRguQGmyZp8zaSOhYzeTA1/8Wn2mXujPTBLeYE3aqirhtmOfm7N4EEFoNQCbQbOtoel1lMJ3HgRAkAgczYH1IV19mHL4JvS4sOohurkX1Osy4JV4LKhhtmNLj2b3Ax3XF7g2OUu4q5w+9WFpNDWNLQBENZCy4oDkkOw4/RTS0WJdCn6nkNY7fihyqH/aPzSRv1R/C/0H5rJHDBEKAVvdMZP6jk/iJH9mP40negQbgHf5T/4Vpfs5mZd6pzsCf2lQeGX6hJe+Q+aGP06fyf8Aoz9PZ3OlU8cv5KQ3ZYP3Kg8iPmr8NeP2rz4tYfolsqVB+0P8DfoqPWx+a/2FXs1+U/8AX/pn/wCxzyf5gpbdku/qSPWQp2196RhhNWo29w3s5cfAA/NUtH2rUye9TIF7x6SA781X31fNHP2fjT5snf2aeIb6/wAkn7KYIy0yCIIzNuDYj0Vvs7a32hueiWPGkhzoHQiLHoVZhxi9NhPG9viFL1Vrmiy0Ee02vwc0xTcj8jgczB3jFiBYOnrE+aiYZ0wRy1hbLefBEsLzTayGlpyukcS0wBbksVhcQcnCQYM6RN46rz847JtDDhSpkfHsDGyXEw0tJdJJmAJ58fRQ8Fiixro1On0Uja0EAEkEuAH8+STTwxDv3RIiNdLzwS+RoawLyOt7wJOo05i/5LS7q7PGVzzq6ALjQTNiefTgVSbPweaoBwcQ2J1PBo8SAPVdFwuxKtNrWsbTAAi7WuB6mW8VoezY1NzfgBqYuUaSZh9/d381MV6cF1MRUFgXM4OsLlt/I9Fh8K+67w3DVdH4ag4dGR/5K5Lvruq/B1s7WZaNVxLBc5DqWGfh08CmtZjT+JE6f4o+m/xwytpCb8ARrx4/RR8diiSdJNrJn7aYgA+iKmyDJWbVcjWPHt7L3dnDk1GgAd25m1ok8FebRqZ6jKeWI1dzkCQLdR6lTvZ7gpoVa7ezcQS1zXicrQA+SJGv/kqq2VVdWrPebAkkQIDcxJIbHKfgtHDOsOzzJ2/sjN18byb/AJKl+fJoq9OGMkXuT0sRPoY81BOCD25XtDgCHZXExJzRYa+BVzRpF0udpEAcfFXuC2c4MANFp4lxLON9DdGwyjGXxcivozycw4MthZYCGNDRyaS0TpOUCBwU6nVq8p/3rUUcDH7Cn5Bv5JbsID+xp+gHyCeeqh4iRH2fk7cv+zl29m1jPY6Rle/vTe+UaCLT6qmoRMk+HzV5v0B9teA0NLW022Mj3c2kW975KmEXtZvS+gWLqcm/I2OxhsSj8hLmQDcG063sZ9VuBsx8e44eY/JYZjQZ4ZvhPHwXcRsxuWIDhwJJ9bFNaLP6VldRpPeK+hiGbLPEH1CdGzBylbEbNI0bTHkT8yi/s0/5bCfGPqtD3yxZey0jGv2ePw/BG3Zw/CVsBgXf5bPilNwTvwM+P5rvfP5ZP6av4jP5HfvfBIyP4T5pztn82/ryTrK5OseS8kn9T2O0ZGbiUWIxAZTc97i1rGlziOQBJ+Se7s8Z8FnfaI6MA65EvYLEiZNweYibK0LbqweRqMWzm+1NoPxNV1V5JJ90Hg37rQP1cqC9108w8OiYcCEwnyYl2+Sw2Dt2phawqMJy2D28HNm48eR4Ls+F2q1zQe0MEAiTFjcLhLWrpu6z3PwlPQ5e6NNBp+Xkh5pSSuI/o5JycGa7EBtRjm5pDgRrMTx+q4/WD6Zcx0hzCWvHUWB8CLjxXUMO1x4gdFQe0HZbRhvtBAzsLGuI1LXHLB5wXA+EjigwySlwwur0ynC49oyLcZmMQTAEnqYUfFbQdcyO6614MQABlHL6qC3auXSIMKNhjneZPdF3HjH1JRlit2zOgpKHJ0b2Y4btKznuuaQDgdYNTMGi/GA4/wAK6eKhH3vguX+yvaTRXr0vxta5vXISHfB4PqulkSp3V0aWnScEPjEnn8Fi/aht5rMMaBhz69oI91oIJf4zAHnyWlxWMZSY573ANaCXOOgA4rhW3ttOxNepVJJknJP3WScrY4QI+KspN+Sc1Qjx2Q3UgGt4mx/kicEKjphE8jzUGbBPssNm7RqURVLCQHU3McBxDhFx0MFazdPBtyNc46AG/WVhG1SGEcxGvXpr5qZhNuPpsgH4+SKm4rgpkxOca75OsbOqCpVa1o7rTmM9LrU/boWQ9mjajsK6s8Ado85TxyNt/wBsy1BY6dWpec53wamlwRhD4uyUNpdEtu0Z4FQalQtu57WjnYfEqPhtuYZxcBiKZLfe77bKIzyDLjA5zvri8+0cRwjs28OFNn81ni8zaY5c7QpG19oCpjcS8EQ6q8gi4IDoBB8I9VDpuLnANEknKAPeJMQBGpTL+bMLNH+px5LzdnAGri6LQ2Ye17r/AHGEOdM6aAea7YyseQWG3L3fdh2mpVBFV4LSJENbMgSOJiT5DgtR9pjjCD6zT4NTDp9seSzJKbe8qNT2gmsVjbiTE3tNmi5PirLJKXTCuKj2h+piiOX68kyMffUeEKPUqUzcHyvylCiaZMCf1zjRBcs1hV6ZTdkOSHY8rIIIVImxwUf1JWO9qFOKFLq8jyifmAggiwXxIDm/YzAZ7CPP6QeNkh9KR8UEExVGQ0l0Cky67DujgJwlKLSD8z+SCCpkSfY1pf3t/Q0dHZgF7LGe12vlwTWAf4lRoPg0F3zhBBRCKUuBzK3tZx9tJSKNKJvrHzQQTTEZsv8Ad3aTsNXZWF8pgjm11nD0Xbe2zAHmJ9UEEnMPo3+5GY9oeJLMC8D77msPgTmP/RcddbzQQV8RObmdDgbcIEXKCCIL0KexS939mivi6NJx7r3gO8BcjzAjzQQXeAkDvuGaymxrGNDWtEBosAOSqd6N4vsuGfVDZd7rBwzOnKXdLIIJddoflwjku2t46mJcDWhxaIEd0DjZuih4Su0OgtkHW+uhjToEEE3Soz026bLChjW1GhrqYOW44RHARw6Lo26OzMO2kKtKkGv0c53eM8cpJMDwhBBL5VQfCluLutVKhVahAJlBBAG2MUqzzPeP68lPw2z3Pu5087k/BBBEukV7ZIZh28BPifoE92hboB5W+iCCoWP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hQSEBQUEhQWFRUUFxYUFRUXFxgXGBcYFxUVFBYVFRUXHCYeFxwjGhQUIC8gIycpLCwsGB4xNTAqNSYsLCkBCQoKDgwOGg8PGiwkHyQpLCwtLCwsKSwsLCwsLyksLCksKSwsKSwsLCosLCwsLCwsLCwpLCwsLCwpLCwpLCwsLP/AABEIAMYA/wMBIgACEQEDEQH/xAAbAAAABwEAAAAAAAAAAAAAAAAAAQIDBAUGB//EAEAQAAEDAgMFBQUFBQkBAQAAAAEAAhEDIQQSMQUGQVFhEyJxgZEHMqGxwRRCUtHwQ2KS4fEVIzNTcoKissJjFv/EABoBAAIDAQEAAAAAAAAAAAAAAAMEAQIFAAb/xAAvEQACAgEEAQEHAwQDAAAAAAAAAQIRAwQSITFBEwUUIlFhcYEVMvAjUpGhQrHR/9oADAMBAAIRAxEAPwDPZUYanA1GAvSUeEsQ2mUrInIShTXURY3lSmtThpprEY6lSHfJzES1o43LddAJaQqZMkccd0mEx45ZJbYjzQnm6LJYrbtRx7pytMQAZOv44nj00Udm2azfdfMQBPe9ZWf+oY2+mPLRSS7Vm5axONprP7H3oDjkrQ0xZ33T4/hOnRaIuCdx5I5FcQM8bx/uAAlhqQXJQci0C3jgYlNppsPTnaLtrLKcRQalBqSHFLAKmi29Cg1KhJCUJXUTuDASwEkApbaa4mww1OAINplLDVARIRlRwl5UoBQTQ1CMBOI1xahshBO2QgKDqGkSdyIdmps6hoogU6WINausmjFdkUYolWZptlLFIKN4gsH1K5tFOtpKcKISxRCjeEWEh08NmcBe5A638VgNtY91Wu90aHI0aw1pgeJ1PmV00thpImQ0xGswYjrMLkmawnXz+KytdJtpGnpMajFsXl5m44ckeaNLX9U3kMckuRE3PwWaMtBVLg3lbfc/GmvRIJGamQ08yIsfmPJYhxI081e7j1suMgX7Rrh6DOD/AMT6pzSZHDIvqCzY1ODT+5uRhUsYdTAxHkW7uMn00RW4foligpler2IEDvuEyfuaxbmVA+3PN87vnyvEJKWtjGVJDS0irnsdFIJfZpuhiZdlcIPA8HW+B6KWGJqGVTVoDLHtdDAppQpp0MR5USyu0QGJUJUIQustQbSjzIgCjhQWVh9ohmR5EXZldwTyBCEsUSlCiotE0xtFKe7BDsVFottYyAlBO9kh2a6yUmNlqAYllqINXE0ZnsSnGUSpJalAKm4XWNDbKSea1KanAVFhUhBpjw68lxvHUy2q9hmWuc0zr3SR9F2mVzPfrZRpYo1BJbV7wJ/Fo4dYI+ISGsjwpDmmdWjPu0m54J8MNtI4pAFhb+XiiDtQ46rLfId8i3UxprKnbr1MmMof68tv3gW/VVxfItZX+5OBL8Y1w0phz3HyyD4u+CLgTc0vqVbpOzpgal5UYajhehszEiDtv/EI5NZ/0bdQ6Wscv6EqVtwxUpOP7Rpb5sOn8JCrxVOvMxb9arz81U39zSkvJLc208QQfOys8LUD2Bw4/PiPVVlMzm8Ap+ym/wB3HIuHxT2kk02hfIrJeRDs06EpaFgtpGLEeVSMqGRTuO2DAalwnWUSTAElRcdtKjRMOLnmYcGZe74lxA9EOeWMey8cbY+EtoVTht4qFR4YC5jiYAeAJPABwJBPSVbtC6M4zVxJ2tPkOEaINKVdScDKh2aUClSoLDRppBYpKFuS6zqITqaDaSmGEICneRsM6ad0oUk6aaNrVFg6ENpJYpJbQnWrrJUUMiiqrefYBxFAtHvM7zOpiMvmPjCvwm6eOpuJa17C4agOBI8RqhzqS2vyEjBr4kcODQ0mZkWiL/1Sn0L3N+H5Lom+G5Xbk1aBDKhu4GzX/vZtGu5k2PTjzp1CsDdrbTeRFrazB+qx8uKUJDS+L4kwMpka+hXRdxdhmnSNRwh1WIngzh6kk+EKp3K3OFZvbV3NcJ/w2m8jhV5c8oXRxRTmkw7Xvl+AOX5DDWI8qeyI+zWluF9hCx+B7Wk5lg6xpuP3XjQzwm4Pj0WbweJzS0yHtsWnUOBg/IrYwsnvhheyqsxDBlLjDxMZjrmjyv1WbrIV/UX5GsfMdr/BIousfD9fJWmyR3CY1cTPPT+nkszgtqGs5tNje+7WASGgxL3RoBPPotnQotYGskTHdBNyG6nr1U6T+5lJxfQoJaWKaPs1oWBoQhKc7NGKSiyaZA23jzQwlR7feJbTB5B0zHWB8VjS6BbvXN4uR72aPArXb24ZxwctbmyVA82mGwQXEcRccCsVQrAjXyGqzczvIy2XiK+w1Vph0zF+f5BbPdPaZrUcr7vpw1x/EDOV3jAg9R1WQDdbQIInirPclxGJc3g5hn/a5sH4n1VsMqmAhJppG5hFCc7JG2knrGaY21AhPdmiLFFnUMwgAU6WoiVNnUMuCDQlOKJisQVBBQupeVJLFWyrgMBLATuVGF1kqIkBYXfjd6oxwxNDMblzsovTOubw68FvVTb54vssE8gwXkUx4GS6PIfNLapJw3PwMYZSjcU+H2Yjae+r8TTbTbmY1o/vIIHauMa5fui9uOp5CuGLBJzd7nN/iVAoMy9OcX4pwvvp5rInNydsFk+J8dFzu/t1+Hq52juugVGc2g8ORAJgrrGGrNqNDmEOaRII0K4kASL2W79n21bGiTLYLqd+My9vxnyKd0uWntZWMkuGbfs0ptGTACAUHb21/suGqVCTLhkpkahxBM/ARbVO5MmyLkHjFN8lTvnvYMJ/dUmntDYuIjlcdL+a5lisS6s7NUOYniUWOx767zUqkuc7VEykPP5rEnOU3bKZJ/IudnVGUMj2gsefde1515OEwRwggrV7HwmIxeLbiajmNZScAA0mfcByAGwBzazzWDo1C0QYibWkXPwW69nGMcXVGHQifNpifMO/4o2nl8ajLo6E3Lhm4DEeQJwBHlWtZehvIkYqqyk3NUcG8hxPgE+5+Rr365Gl0c4Fgud4/GGq9z3HMXGQTwjhyFjohym1wimSaxqzTu3npkPbldlILSePeBGhWL2pssUu/SJfT0dMS0k2zAcNBPNOtb4x9frdOipIg/eBabWgiL8wl5Lc7FvX3KprggMqDUR9bq63HwubEvfwYwgzzcREcvdKzRqBhLTwM+PJdD3L2aaeHzuEOqnP4NiGT11PmpxcyJxQblfg0GVHlRgo5TQ4JyoixLlGVxNDRakOYn4ROausjaR8iPKnMiPIpsrRSoglEIAK5UACWGogEoBccABYj2m4XuUX53Rmc3JPdmAc0c7QtyAsd7Sx/cUjGlQieUsJ/wDKV1NvGy6OeNAE2KSDyRze2qEHzWQCHKAE3PkrPZGLLazHssGOB01hVtJg1NlLoAkwO6BfMDGivFgJ92dno1Q5oIuDosL7T8TlFKkCYIDy20Akuv4nryWp3YxPaYWmbmBl/hJHyhZL2sAdtR5mmJ8JMfGU/qpXjQ5HmLZiKeg/VlIpMk29FEp8lLDTYi4+nRZotND2XuwB66az6arbezigQ550sfmFj8HSF7mYzCRadInguj7j4Mim554w3pa5jzR8CvIjsXZqAjQCC1hsi7aq5cJWP+kX01Gs8Fz2TNhBmbaHn9Fvd4qQdgq0kjKGut0PHmLrnWGqQYPAa+Gv0S8v3MU1XcfsTW0Ra5H6CJrIvoiBjj6nXl9EHvMC3oSJUCvAg4Sm54dUY10EcSJi+Uwbg8upT2E2g8V61Rzi1xqOc0BxjKTmaI0IhwVvsPYnanO8FrJsbd7Ww+F+vppGFjG92m0XgxA9TxUShfQ9p5zhHvgXszG9rSZU0ztDo8fp+alysht3HVaVUOpENAAzA3a6SPfgTAHEQVoNj7R7ei2oAW5hdp1BFiD4FMQluQXdzRYSjlIBRqxaxUo5SZQlQdYaAScyAepIspSUYRkIAIgMMJSACUAoJSCVBvdTZWouok9+z2DXvDQGLibjhqtDCwe0Hl2MqyDaoW9LABKarI4xpeSb28nP6dQ5i0jT9QnAyFYb3bHNOoazZLHnvR91xv6G/wAVVMrAxzKzWuLRM4+USaYBFzAF1KpybC4UJgH5qVhqgiAICquBXIvJ0zcauDQc0T3Xcf3mjz4Km9rrO9h3fuFvxlObn7Zp0Wu7R5GfKQYJygZgc0aX6KVv9hBi8LTq0SKnZz/hnPrzjoPJO5GpYVT6GMF7KOZsbfqp+HpzGs6x4KDRv06rR7LwDyWNptL6jmktjhwPQCIubJDm6AZL6JOycEalRjGgh7phpuNbujkNV0yriaOEpNFR4aALD7zo4hv10WXxWNbsvDtnLUxlUQG6gDTMdCKYtyzGfLG4naVSs/PVfnebF1gALnKNAAJKfxR9P7l3WGP1ZvMT7SKQHcouOvvODflKgN9pLyJFKmRe+Zx+Sw1bEzxv4pPahrbcUbfyLvLlfk6Tht9aWIpOp1WuYKjSwub3veETeIjWLrnzMS5j3sJuJbfiL94ckntgGwSI5J9wbUblnvx3DGnQnWD9VMueSjySlxP/ACWWFruqBoJ92/Pjb0lW+zMH2tQNM/vkEAgAGSOf5kLJ7Gx7muiLyA4Hxuuj7vUw2k6oQO/oYM5Rw9SfRcmjoY3u5LVroIAs1ug4eH81EqYqTA05fmk/aIaZty81Hw9K8/XzVtyoNKTtJEDbDnZXZhA0baZER6yQpvs3pEYIGSQ6pUI8jknzyz5qr3uZDMrQ5z6xDKYGhcYAAPO/wWz3e2N9nw1KjqWNAJ5nVx/iJVMTGoRbdkwIJWLe2kJqODQTAJ5qEdt4eJ7Zg8TH60RfUj1YVwaJaJClVa73XNdx7rg63OxTgar2iNo2jCcyIBi6ztpUGiUOyUkuROKncyNqI4po8qrdrby0sOYcZfPugi4iZN+6L8uBVL/+/wC8f7sZbRLoPW/FBepgnVkNJGtyrC7yzSx0mSKrWuF9CAGEerf+S0OzN7aVWQZY4HQ34TMj+irvaFsztcOKzLuo963Fron5A+qHnaywuPgpNWiDiaDajCx8FrwQRMmDxHWdPJYbaW69bD95gNSn+IAy0HTO0aaa6LSbG2oHMA+8OWp1Nz5fBbLYDi5zoOjQD4zp6fNK41ue06E+DjtJ88LJ1uIjVwtyXYNo7rYaqHOfQp5hLi4TTJMfecyNeqwA2HRFd72Nlpc7JTIMMAMCJJnQ681GbD6b5Z21STbIWzquak6ofdIyiLHWInzVT9rcx5dSc5l7EEjTSeY6FabapIpvmzbZWiAARckeP0WUpsLzlbrGnE8wOZ6IEey2NeYlxsgfba9Om4htSo4McQAAQASXgDjDTbnC6hUwtHZeDqVKbZLQBLjLnuJytBPKToLarmey93MS17a1N1Nj6RZUAe4BwOolvlodRKvN597nYtrKApkOYc9WD3cwDmgMm5bfNPIjknMO2Kb8lp0k5Gcq4x9V7qtVxc9xLnHjfh4CwA4BKpVZEhuvD4JL2kA8Dw6pmtXAiD4qrbM93kY7Uu2Yjoie+B6KHVxkmEmpWlci6xPyS6mIHFGMRGk+VlCzWulU3cURFvTROZXcamaRJAknkLcP6rqezse11FjRAloIIsCTMwPGVyvDbMdUp9qHBo7Tsr/6M5I+HqFpNi48Uz2NZ+UgTTd913SfXqo3Uwm1xSNVia4mOfXT9BQcfvI3DNiJIJBB4mJ7vqFE/tSkXOJeAW31BB0/IeiyWNc6rXLne7mkcoUymuAWNO22azcvaNTE45rq5sGuNNmjWkCAQOYBd1vPh0fa212YWkajhmNgGggGTpM3A6wuTbt4/s8TTqN1bw1mxBE8AQp+P20MXV7V0hoADW+Fra8h6Knq/COQybU35FbW2zWxLi6pJEQGi0NmRMcb6+CqnUSB3hm5CdOE2KmAMcCAXT73QxfXmmX66GTxNp/khoC5t9kR1EAy0wQNATPiD/NbDdnflwLaWJlwcQ1tU+8CSABV0kfv+s6rLCne/q2/PlqkVadiJ6aajiDyRISpl4SdnZ8yAcqDcnaJrYRuckupk0nOJkuywQ49crm+hV+AnFQwrKwtVbvFjeywtR2pjKPF1hprdWMrPb8Nd9kc5v3SCTEwDY25Rx4KctqDoDZzmls59QuLiXE3zOEmepOqXicMRcgzp/QKzweNy0++Q0XvMn0F1G2htFjyDmgcPPmsR3YFwTXLKyi6pMhxZfV0jystlsTab6dMCo7PTfPcMkkGzoMd3XQ/zWSdtZ47odA0J/EOvRWWH2iQ29QNt7vAfD5q8JOLuJCkkbPEbMo4fDU20pyug9oNTILpc5vevPUDoqR2PqUD3HEdNWuJBuZ11V3gMFVfg6XaSHNBcy5uwuJDHN0DskHzjmq7CYwCsQ9gc2nL7DiIDS6bRmIvqESTcHfQxkVtC959vlgFLMATlz5ATL+VjMArPuBAnMQ6RJBuLh0fTzSMK9rnVKzyAM5gk2F0mo3NUN+6O84jjw19AgyyObtgm/P+Cs23i5F+Mx5cFT4EHPma4tP4piOZEKTtyqC6ADHCYkcgYSMA2Gm0yQB0gaq0VUS+7bjLN1fIO6SdATMcCZA8viq/7e5tXMDFgJ/Xikl5GaLR8+SSMMamlra8L8IV8SdgFX/Loe2hjnF0zINyq975SsQx1Puv6QeBHNNh4OhRuQ0IKK4A3ql5k2akW46IjVVqL7WxzNKWDJDQJJMADUk2AAUQPJMDmupezr2fkZMXiQQ6zqNPQjlUeNZ5DzPBEgr4Rd467IW82wfseEwNInvl1Z1SNC9wpk+MABo8FTVcI59F5jNkGYa6jLMeR08F07fbZba7KAcWjLWaYMyQ4FhAAvMlvoTwQcaAouo0A0tgsLyAc3CATynkq5Y/Ec0qtnKqb6c5g0yL3JcCY5JRc4jMTraPHpKYw1QgmDF9YHNXuxN3qlcOLC0EGLgkgnTSzeNzyS9cirTctqJW7+yTUOckNyuA0sbnNMWEBU+A2iTDWmchLW8ZbmcRHqtY+najgKVSXvmnVcAYa2CXuPmfOwm6sd7/AGfdqW1cI1rKo99gORrxGo4B/DkZubSjRxtxDxxqmjL0q/rr4HlHqjPeAzHMJ4GfEWVaWvpucyoDTqDVrgQfETr8ipdB2UWOWbnSfEIdOIN42WFCizKbFp5cdOqhYl8Eky2bX1TIx4kd9/S17eOqc2XgKmMrdmwknVz3HRotJ9YA5q0VbJjCuTb+znCubhnvcbVahc0RwaBTmeMlp9Oq1kqNgMGyjTbTpiGMEAa/Pmb+akBwTyVIMcyHtD/+b/glH2htIg0nQbGY4rNHCoDBT/VbfoY34MX3n6kHbmGZBr0JYHPDOzIJuQXS0jQaCDzVUMXUmHMc6LxEx4QtQMEbTNiSOhIAJ9AE8zBdEhP2bCTbui710EkqszFLtHRlpnoSA346rQbv0qdN/aYhpqEGQwAZJ/E6fePTTxU0YToltww5ImL2dhhy+ReWv/tVGjqb4UniHMffkQD4gzIPVQMXtSm+nWcwODy1uYkDvND23MfeuPGOCrBhwP6JOJpjsqg5t5cnNcf+q7VaPHLG2lykTj183JJ9EVuRlANJEnQfiMzPoj7vZkXDiA7odQB80HBsFurhAAg6a6wk62AubeMWEfrivLRXJpyfBn9sYB7ILhE3HVM7Pf3SToCCPFWeMoHtXB0gGCR/pETHgFU0qTmzlaS2eUkWm8K6a6LpbsdIlVGWbNiTJ8f1CkbNbDSDOun64KHV2gHESDI0t9FZ7v7PdXrAPBFIQ540c4AjujlJi/KUTFCUpqKAuLSuXCKrGYjNUOXQWHHiST6kqMcAzLxBnhyi/wCuqkbUwpo16lM/ddA6g3af4SEdJojX4rsm6LGNziltItPZpNhpzI09NbJbtlAOs8ubwOXLNvwknipefu3/AFy+iexNoJ4AmON+iopyCKcn0x3c/FCjiqbwLsqAzxiwj0J9V2Bu99P8L+th+a4vsKDVBmO9rr8FscftBtNmYQXEw1obqT1OgWxoccGpyn4oV1+oy43COPt2SN5d4TiqoY0OYxhcWv0cSGiSOQ95ut5T2HqhlEnQNa53H7sn6KBgMGTS7/vEzee7mBtPEXPgi2tjA3C1SDqAweZjXwKXq7kAeWU5qLMvsjCvrPaxpg3dPKLkytGdtjB0RSwznPqPvNiATZzg2NTa5VFsTZVavPYiBcF5MN5lsjXwW42bu3TpMECXECXO94+PLXRWwaZ5HcuENZdR6cajywt08bSwwc+q5761UDOcnuwScrXG5F7niQFfYjfzDsHeLxYEDISTOkQqbHU20W9o5gIaW92felwEfH4LGY2o6sXlxuTI0F54AcEzqZYsNRguQGmyZp8zaSOhYzeTA1/8Wn2mXujPTBLeYE3aqirhtmOfm7N4EEFoNQCbQbOtoel1lMJ3HgRAkAgczYH1IV19mHL4JvS4sOohurkX1Osy4JV4LKhhtmNLj2b3Ax3XF7g2OUu4q5w+9WFpNDWNLQBENZCy4oDkkOw4/RTS0WJdCn6nkNY7fihyqH/aPzSRv1R/C/0H5rJHDBEKAVvdMZP6jk/iJH9mP40negQbgHf5T/4Vpfs5mZd6pzsCf2lQeGX6hJe+Q+aGP06fyf8Aoz9PZ3OlU8cv5KQ3ZYP3Kg8iPmr8NeP2rz4tYfolsqVB+0P8DfoqPWx+a/2FXs1+U/8AX/pn/wCxzyf5gpbdku/qSPWQp2196RhhNWo29w3s5cfAA/NUtH2rUye9TIF7x6SA781X31fNHP2fjT5snf2aeIb6/wAkn7KYIy0yCIIzNuDYj0Vvs7a32hueiWPGkhzoHQiLHoVZhxi9NhPG9viFL1Vrmiy0Ee02vwc0xTcj8jgczB3jFiBYOnrE+aiYZ0wRy1hbLefBEsLzTayGlpyukcS0wBbksVhcQcnCQYM6RN46rz847JtDDhSpkfHsDGyXEw0tJdJJmAJ58fRQ8Fiixro1On0Uja0EAEkEuAH8+STTwxDv3RIiNdLzwS+RoawLyOt7wJOo05i/5LS7q7PGVzzq6ALjQTNiefTgVSbPweaoBwcQ2J1PBo8SAPVdFwuxKtNrWsbTAAi7WuB6mW8VoezY1NzfgBqYuUaSZh9/d381MV6cF1MRUFgXM4OsLlt/I9Fh8K+67w3DVdH4ag4dGR/5K5Lvruq/B1s7WZaNVxLBc5DqWGfh08CmtZjT+JE6f4o+m/xwytpCb8ARrx4/RR8diiSdJNrJn7aYgA+iKmyDJWbVcjWPHt7L3dnDk1GgAd25m1ok8FebRqZ6jKeWI1dzkCQLdR6lTvZ7gpoVa7ezcQS1zXicrQA+SJGv/kqq2VVdWrPebAkkQIDcxJIbHKfgtHDOsOzzJ2/sjN18byb/AJKl+fJoq9OGMkXuT0sRPoY81BOCD25XtDgCHZXExJzRYa+BVzRpF0udpEAcfFXuC2c4MANFp4lxLON9DdGwyjGXxcivozycw4MthZYCGNDRyaS0TpOUCBwU6nVq8p/3rUUcDH7Cn5Bv5JbsID+xp+gHyCeeqh4iRH2fk7cv+zl29m1jPY6Rle/vTe+UaCLT6qmoRMk+HzV5v0B9teA0NLW022Mj3c2kW975KmEXtZvS+gWLqcm/I2OxhsSj8hLmQDcG063sZ9VuBsx8e44eY/JYZjQZ4ZvhPHwXcRsxuWIDhwJJ9bFNaLP6VldRpPeK+hiGbLPEH1CdGzBylbEbNI0bTHkT8yi/s0/5bCfGPqtD3yxZey0jGv2ePw/BG3Zw/CVsBgXf5bPilNwTvwM+P5rvfP5ZP6av4jP5HfvfBIyP4T5pztn82/ryTrK5OseS8kn9T2O0ZGbiUWIxAZTc97i1rGlziOQBJ+Se7s8Z8FnfaI6MA65EvYLEiZNweYibK0LbqweRqMWzm+1NoPxNV1V5JJ90Hg37rQP1cqC9108w8OiYcCEwnyYl2+Sw2Dt2phawqMJy2D28HNm48eR4Ls+F2q1zQe0MEAiTFjcLhLWrpu6z3PwlPQ5e6NNBp+Xkh5pSSuI/o5JycGa7EBtRjm5pDgRrMTx+q4/WD6Zcx0hzCWvHUWB8CLjxXUMO1x4gdFQe0HZbRhvtBAzsLGuI1LXHLB5wXA+EjigwySlwwur0ynC49oyLcZmMQTAEnqYUfFbQdcyO6614MQABlHL6qC3auXSIMKNhjneZPdF3HjH1JRlit2zOgpKHJ0b2Y4btKznuuaQDgdYNTMGi/GA4/wAK6eKhH3vguX+yvaTRXr0vxta5vXISHfB4PqulkSp3V0aWnScEPjEnn8Fi/aht5rMMaBhz69oI91oIJf4zAHnyWlxWMZSY573ANaCXOOgA4rhW3ttOxNepVJJknJP3WScrY4QI+KspN+Sc1Qjx2Q3UgGt4mx/kicEKjphE8jzUGbBPssNm7RqURVLCQHU3McBxDhFx0MFazdPBtyNc46AG/WVhG1SGEcxGvXpr5qZhNuPpsgH4+SKm4rgpkxOca75OsbOqCpVa1o7rTmM9LrU/boWQ9mjajsK6s8Ado85TxyNt/wBsy1BY6dWpec53wamlwRhD4uyUNpdEtu0Z4FQalQtu57WjnYfEqPhtuYZxcBiKZLfe77bKIzyDLjA5zvri8+0cRwjs28OFNn81ni8zaY5c7QpG19oCpjcS8EQ6q8gi4IDoBB8I9VDpuLnANEknKAPeJMQBGpTL+bMLNH+px5LzdnAGri6LQ2Ye17r/AHGEOdM6aAea7YyseQWG3L3fdh2mpVBFV4LSJENbMgSOJiT5DgtR9pjjCD6zT4NTDp9seSzJKbe8qNT2gmsVjbiTE3tNmi5PirLJKXTCuKj2h+piiOX68kyMffUeEKPUqUzcHyvylCiaZMCf1zjRBcs1hV6ZTdkOSHY8rIIIVImxwUf1JWO9qFOKFLq8jyifmAggiwXxIDm/YzAZ7CPP6QeNkh9KR8UEExVGQ0l0Cky67DujgJwlKLSD8z+SCCpkSfY1pf3t/Q0dHZgF7LGe12vlwTWAf4lRoPg0F3zhBBRCKUuBzK3tZx9tJSKNKJvrHzQQTTEZsv8Ad3aTsNXZWF8pgjm11nD0Xbe2zAHmJ9UEEnMPo3+5GY9oeJLMC8D77msPgTmP/RcddbzQQV8RObmdDgbcIEXKCCIL0KexS939mivi6NJx7r3gO8BcjzAjzQQXeAkDvuGaymxrGNDWtEBosAOSqd6N4vsuGfVDZd7rBwzOnKXdLIIJddoflwjku2t46mJcDWhxaIEd0DjZuih4Su0OgtkHW+uhjToEEE3Soz026bLChjW1GhrqYOW44RHARw6Lo26OzMO2kKtKkGv0c53eM8cpJMDwhBBL5VQfCluLutVKhVahAJlBBAG2MUqzzPeP68lPw2z3Pu5087k/BBBEukV7ZIZh28BPifoE92hboB5W+iCCoWP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t3.gstatic.com/images?q=tbn:ANd9GcQBL1xMlz2yvQyaqhYTQRDcgg2Ye8XI9Kmtzia5ItBcf5BP9Fqh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25" y="4800600"/>
            <a:ext cx="2590800" cy="1724061"/>
          </a:xfrm>
          <a:prstGeom prst="rect">
            <a:avLst/>
          </a:prstGeom>
          <a:noFill/>
        </p:spPr>
      </p:pic>
      <p:sp>
        <p:nvSpPr>
          <p:cNvPr id="1046" name="AutoShape 22" descr="data:image/jpeg;base64,/9j/4AAQSkZJRgABAQAAAQABAAD/2wCEAAkGBhQQEBUQExQSFRQWFxcXEBcYFBUYFxYVGhUVGBkUFxgaHCYfFxkjGhUUHy8gIycpLC0sGB4xNTAqNSYtLCkBCQoKDgwOGg8PGiolHyQsLCw0Mi8sLCwsLCwqKSwtLCwsLC8sKSksLCwsKS8pKikpLC0sLCwsLCksLCwpKSwsKf/AABEIANMAsAMBIgACEQEDEQH/xAAbAAEAAgMBAQAAAAAAAAAAAAAAAQUDBAYHAv/EAD0QAAEDAgQDBgIIBQMFAAAAAAEAAhEDIQQSMUEFUWEGEyJxgZEysRRCUqHB0eHwByNigvEzcqIWJENTsv/EABoBAQADAQEBAAAAAAAAAAAAAAABBAUDAgb/xAAxEQACAgAEAgkCBgMAAAAAAAAAAQIDBBEhMRJBMjNRYXGBscHwBRMiIzSh4fFCkdH/2gAMAwEAAhEDEQA/AOUUKYRfRmIQikBChBCICNJHvf2UkICEUogIREQBERAFKhSgCIiAhFKICEUogCIiAlQpRAXHZtuHaatfFAup0WNdkgnO5zw0S0fEBrHvoui4bxzhdas1w+jsds2pQFMZpEEEjLOupI9brhg79fQyPvWhj8ECC8C/1hz6+axsfg7bG7Yzay5Ls+bmng761+XKK15ntfHWVHUw8UsNXBcJFWm1wIdbNnJlrRrInXRUNDsvhcS056VTCVQYmk4vpE5WujK8ESMwBAOswTErm/4XjF9+O7zfRpLaku8GbKfgboXNJBcW6NJDrwvXGV2CG942BbRjW226GDoD7KhRZZB9Jly6uD5I804h/DTE0xmpFldu2Wab4/2Pt7OK5fE4Z1N5ZUa5jxq1zS1w9CPv0XvtLSRBnYSPmVpce4BSxlLu6guP9NwjOw82ki3UaHQrUrxktplGeETWcDwqEVnx/s/VwTwysAA4kUnyA2pH2b2MQcp0ndVq0oyUtUyhKLjuQkKUXo8kQkKUQEIpRAIREQBERAEREIJREQCFuxRpU2ucBXqPEimHRTYDIiq4eJzv6QPOZWki5W1/cjw5tLu9M+XkdK7OB55J+JY/9e1qTYFNjDENyghjW/ZbTBy5f1MLr/4dur4xhxFZ4FKS2mxtMNLiIzPzCIEkC24K84xtPMzygruuxPGhQwlJgGaQSWAgF01HCGm0VASBB3IE3WLdhlQ+GOxqVXO1Zvc9MaAN7dbn3WZ5IBPL5DVcs3tlQDSTUAF7vaW2GpIIkWIJ8rwud7TfxNq4aoKdFtKpSqUg5j8zg9rjmacpEt8JAIkFckd0zk+2vaurjazqT6babaT3Nc1pLg9zHENfJFrHYkEOJXOFrhdpjlJMnqOi2DinVcz6js9V5mo4x4jGpGmxmx5LUJM2kcwDEfmD+9FOZBNLHVG/Fp6EegieS3qGNDtbH7v0WjXfbnfUWWNrDJPKL7frdWK8ROD3/wBnCdEJLYukVfRruadiOV/WFvUaoeJH6zyPValN8bNOZn20yr8D7REVg4BERAEREAQoiEBERCQiIgC1cXSdl8BNpMbzaS32Fui2kXOyqNkcpHuFjg80c/iO0VV2elUcXAkayTMkgtPW4jqNxK+6BtEktuWibCQLjlIifILWx9VjsU9sQLB3VwFz0v8AJb7KcDpZYE48Mmuw2YPiSZ8VKuQB3K7hzbvA6SD6LLkF/sjTkCdIP4br51I3AFuom/pCx8NOTPQcSXT/ACwYuyDEHWQdR1HJQj0zZfR8ALYIuTPMAGJ8ljY4QSLiRA5A8+i+nV7RPkLzJEanksT6ltxe0c/xUEmV3LlBj1iPVfdGplOYXmzts0EwehEkSsXeRmBtGp2uLE/vlyX3U+Ly267L3GTi80eZRTWTLFjwRIMhfSrsNVyugXHW1vNWDXSJ2K2aL1au8ybqXW+4lERWSuEREAREQEopRAfKlIUoCFEKYRAcZxmaeLc7+oOHkQCriliC/wAQuCBZYe1HDi8tqNEmC0je1xHMwT7Ks4PisrsjjHLz5LCxEeGxo2aZZwTL5rRZ2kkD9+q0eK03vbmGYOYczYb1vB56H0Vg6vyAjn+PotfviQBP6FVzsa7MY2owPJIMw+BN/LrqP0WwMSCDeBIi0jSJ843C0cfQyE1W2BP8wSL3+IdZ18+pWtTrWHJBmWz6wcIBGSIcDYgA2IHOOXNTUeRLwfAIyDlYCSN4uL8ytDD1oj9+a3mOkFo11G8xfTkLlAZJ8wLWmdriOi2cLioMH4fDB5E29pH3rTz7jeD8wY80bMESbWNumh917rslCXEjzOCmnFl4iw4WpmaLzFiefX98lmX0EJqcVJGJOLjJxYRSi9HkhEhEBKQpRARCKUQEIpRAfFSnIj28/wBlcVxTDFjg8/WmfMa+sEH3Xbqk47w8vsBOYy3/AHgSW+omFn42vNKa5F3CT1cGUVDHOFtbf4Wyys4uBO8Cw9Y89YKqmlbeHxJEGZEjN+GiyzRLTD4r4gYJiW2BDmzrpykHzK0cVhQw52A5frN29OULdwLwTIuR8PO8yPX8AstQG6AqKVQgC0NOkkXI1g7G63pIgzcctR+/3qoqUAG5T8Bj+07OHS/52K16biDkJuPhPNu3t8vJQSWArAkTbr6Rfy6LO0uGXN9aZ/3Kt16cxfXSP3zhbr6xsZMOAJHWId+CEmbD4zJ47kAOLgBfKcpdEnUa+hV1TeHAOBBBEgjQhc7TrXkRMku5QbHU2AEGPNbXA6hY91C+W7qU6j7Tfx6Qea0MHdwvgezKOKq4lxrkXKKUWqZpCKUQBESFICJCQgCIigBfFWkHDKZ20sQRoQdiNv8AK+0RpNZMlNp5o5ipwkd89lT6zczXNgAuBAzAbamW9T0WriezdelR+kGm40C4sbVjwE/Z6cvOy6bitZrKRLtJAG9z/gW6KufjXPDWklzY0J8OV1z4dLm6wr61XPhRsU2fcjxFNwslxiJ0FrE3067lWVQEuAsGwSTeSL6DmsFWiKIc9oOUxPNpmD4vs338t0w+Mm3nEg2cOX3LgdTOaRIGYRY2nTpyPIqtxlKDl/upGbgctPu8olXDjo6enX93VdxwSxp3DoEWsR+bVBJr0MSHCd9x0/Dp+i26JzSN9W9ReR1tJjoVW904t70a/W/NfVHFxDgYjlsbXHzUkG810OnY+x2N1YYevGQ2vYE6B4tfkCDl/uVZVxLSZAgG8D6p3A/pNyBtPRblKC0tOhuAfY/NE2noTknodBh8QKjcwnk4HVrhq09VkXMd49pc+kf5jTDxqKjMstLgdXASJ1MFXfDeKsrtlphw+JpgEdRzH7K2aMSrNHuZN2Hdeq2NxFEiYkTy3UwraaexWaa3JRSikEIilAQiQiAKFKIDS4thBUp+I2acx9iPxXMiq4OyERlIbrycYnmNPuXZqoxuFDapqFri3NTLy1wBLMuV0FwIaZAuQdVm42nP8aL+Es/wZD7UX5hmEOnqMp9v8LSxfDm0m03iJLAakTrF/KCI9F2vDuypxxYaVCphqFsz6ld1UVJGtNrmMe53UEMvO0LY472XweCqsdUrVa+WCaAogh1paHFhs3RxadQNQDJxXfBPhzzfdqaark1nyPPaeKYbZgJBIk239tJVbicaXk05Hdl1rabSN+au/wDpQ4is57X0qbHue5gDTGSZzANGVrYNgTYQs7P4cvILu+ZkDg2clSZOgyxd2lgTqOYXXNI8ZM6T+FnYujjcPWNZ1VrqdUMbkygXZmMhzTN/L1VH227D08PUc/C12VmtJFVogPpvEy0tBImATaxyuiIhdf2bwlXhdMsFbN35Ybimx4d8Ic3M+S+HXEONtJWziMMwPqVGOczK4Nl1Km0OfTBDXhozNcDmIzESd9ZUcaJ4WeKsqbH9/vZWXDsNiKkNph5E2j4Z8zY66Cd7Lr8bUpZ8wo0g4gEuyt+KBJgAAaAei16nEKhbmzmD/a0a+EG02O3JOIjI1aHDe7f/AD3HMPjDCAYmQDIIEa6WustXFMaCadNlN1gcglxEiQX7DWwA2VNjOIwSGlvoZWvQw9at8IceswAOp0Urik8kQ2lqy1OKhosdXZdLA5SYv0HturphMCdYE+cXVZguG1JHe5IbcZb5ideg6mL+ititfBUzhm5aZmbirYzyUQiItEpiEREARFKgEIslPDucYa1xPQFbLOFusXENB00J/Jcp3Vw6TOkapz6KM/AOCfSqhYX5A1s6ZibxpIsMwk9eqx4ioMHW7s0qVao1zXU3ucQyIkktJygNEkF2991bUH08Ng3ubUDH1H5A4luaG5fAJtIDy4N53grie1WZppvaHZCO7eH6Eghwk/FebugEweq+ctxVl9s45/l7Jbeee+XzkbVeHhVCMsvxHo/Z7tIK5xGKGY0qdImmcpBdOwYbuAayx3Peai65fHuqVINSsyLZoZZz3DMc4JOY+Jxs2AJhVWD7c9yXBnxVGZXyB3bN26AOfeQbgQbC0qjNSpWIaIDiDF9hcwTtfyVLD4Zwk1FaaZdvzMtW3Jr8TLoYkUzAqgiZzZnkwAA2bAZYAtf4divmh2qZTJMy4QWkASL3gw4g67zfVUzODHvWUnOBlrnuIHwtBjexJPRWbOA0hqC7zcfwhasMHbPuM+eKhE+q3aIvZ3rWhoJLAXOcRmkfWe7PuHE3joF8VeN1Acjn0byARVDxG7S4NNja41WV3BqJBHdtE7j4h1BMwf3uqWp2Ze1wh2ZoaSSPCZH1YkydT7r1ZgbIa7ivGQlpt4mejVr4yr3NCl3jpLRlPhJveTDQIE3V/R/hJijTdUrVaNPwlzWBxqFzgCQDkhrRtqfIrW7GcZbgnE3JeAHu2ImwO4ixmL3B2XRcd7bPymlTDfFM1A7NlbvFhed5sDpKrpLI6tnCdoOyz8NQpYppJo1A1rj4Zp1ssljstnNN3NcNRYw4ELL2brZrSJDXAib/ABN+Ur0HA4R9PCinXLThMS1kuAztoVjdhe0/VcYB8yJBXm/FOHP4fiwS0hsnKAZlujmB31o2m8FpOq60yUZps8WRcoNI6RFDXAgEXBAI8iJBUr6ExAilS1smACTyCkkhGtm2/wB63sNw4u1BJOgBAAP9TiCI6BMTihRzMDRmBMREGwiXO13N41Wfbj64aR1f7FyvBzlrLRGuzD/acG/fJtb7x+q2atJlLZxNhmMeEyfq89Fp1e0tOiT42udJdc7kbWMWtMWIPJVOK7ambMzN2uWyIMEnUESb352lZdmLus0zyRoQw1VevM6apxTK+4FOm5wkbsZpN5nck39F8U8PiMQ3PTbLZgOc4Bto03dcxYQuKdiMRitAI3hoDQCZgk8/yXr/AGUweXBYdrtqQDjf4gNvdcJQlGPFkdYyUpcJxHG+A4yhkNQUjTJaXEPdlouAGWq5wbLBDw0mCOesrlhwaq6o5hgBpAJL2luli3JIeCLhzbEGxXulcFzWGoYPNsi0QBMyJAuvPOM4GnSxLxTaGjK3QAA+OoRptf7l2wsVbYoSOWIbrg5I5Li/DG0cM5wLi+WidAJN4A8t5WHsdQBdUfHiblA8nZp9fCFecWwXfUSyctwZidDv0Vb2Xod26uwmS1zBvGj73Wl9uEMTGMVy/wClLjlKhtv5oWTKR+kvcf8A1MDPLMc3/ID3W4sbx4mnnLT6iR/8rIFer5rv/n3Kc+T7v4CIi6nMp8bhsj7fC67eh3arrgHDjiGmmwS8eNo3hov+Vuaw16Ae0tPvyOxXTdj+GvpU+/IEnLlEiHNDpzZhdtwBmF2lsnksTF08Es1szVw9vFHJ7o2OyuN7oMpuGbD1hUa9rtGkR4Mps5rwTaxBjW8afbDs42sDhWmf/LgCTY2h1Au1BsADyyzsVc4Dh7KmELfF/q1Sx1u8YRUcW527VAIMciVV9pMPUbSp1CR4XNew3BaXNiBa4mD0hUyzmcPwDMGOYZAaYDTq3p5HlsR1Vqs+Me17u+bpVAe4cnxkcPQt9lgX0GH6qJj3dYzM2hrmBAAk3jrr+iyUKwygSAS4NygGXtMfFAmBImSq3tNxZjXE03yC5wi4cNCCROhJcB5eS5apjHVfBTa7MTchziT0DQAAPTZYVt1l2jfka8K66tkdbjO0zGS6TnMBsQTHMDYzyiy5upxmvW/lhzyL+EEnMeZGhO08lnwHZpzvFWMf0gguPm7Qff6K+oYRlMQxrW+Qv6nUqxV9PlLWenqcLMZGOkdSiwfZ0uJNQlsHSxJsDroBfzkK2w/CaVP4WAnm7xH3Oi3EWpVhq69kUJ3znuyF6N2SZ/21Mk/VsNgdiBz1v0XnS9C7LVJoUpPwgeklx/NU/qfVrx9i1gOm/A36ocXNYcos3Jb3B6mfmvPu0LYxBAmMjAJ1gF+vUAgLt31HQ0lxJmQRq0gki5846TC4ztNVzYjNp4GyOuZ34EKhgevj5+haxWtL8vUp6/wn0+YWvgsKGue8CC/LmG0jNf8A5XWfFOhp9PmFNFxInqtKX6teHsylH9M/nNGLHOyszROVzXHyBv8AdK2FD2Agg6GxWDhz81Jp5AtP9pLfwVzazLtXp/aK28M+x+v9GwimEhdTkQrPg/HHYeWxmYbkTBB+007TuNDbkq2EheZwjNcMkeoycXmjawfE303l8zm/1ASQH73iN9DstjjvGfpNNtNodTDXB7fFMOAgCNHDrrqq1FzlRXJ5tHuN04rJMw0M0eINF7AHe0nkATf3WVTCL3XBQioo8znxy4mcrwak6qX0i7K14BrNIJe9gc1zQ0kSwA5bzeBqulwuEZSblY0NG/M+Z1Oyyx8o9BoPJFyow8al39p0uulY+4IiKycAiIoAXcdmHRSZLrZdLW+K+l9R7riAu27OSKTCDq1siPOD9+3JZn1Pq14+xfwPTfh7lhxEFpu2wcQB6i0T5/cuE4wT3xkR4Rb1cu74jQcczi+Q52drYAyw1oyz9aTmN+a4TjTT37i7UtHtmdCoYHr15+hcxXVP5zRXYp3gN4uJ94g9L6eSjCmx8191n5WO8LHaWcHEfENMrmmfX9cOCNiP8+q0Z6YpP5sU4a4dmxUMAnofkq/s/P0dpO5cfc/5VjE29FrcOpZaTW/Zkf8AIq00/vJ9z9UVk/ymu9e5soiLucQiIgCIiAIiICVClFIIUoiEBERAF23Zxs06e0tbHvPtYril2/Z9k0qW3hsfNon2gLM+pdWvH2L+B6b8C3xpzMBuAABGnUnoTy1XnnG3ziHHbKA3yDnL0TiLXd222oIv5kE+wHv0XnfGXA4ggbNbJ5nM4lUMF18fP0LuK6l+XqVuLHgPp81hwph8c2j081uObIhYMPh8pJ3WpbVJ3RkttP2M+uyKqlF/MzMtehV8b6ZmZLhygxN+clbK+DRGYPi4tPTrzVmcG2muXoV4ySTT5n1CKUXU8EIpRARCQpRCCEUogCIiAIiICVAREBK7ns87+RR9PwUosz6l0I+PsX8D0n4FliT4XHkSB0GUH5kn1XnXE3TiHnmAT556iIqGB69efoXMV1L8vUwKAiL6IxAiIgCIiAIiIAiIgCIiA//Z"/>
          <p:cNvSpPr>
            <a:spLocks noChangeAspect="1" noChangeArrowheads="1"/>
          </p:cNvSpPr>
          <p:nvPr/>
        </p:nvSpPr>
        <p:spPr bwMode="auto">
          <a:xfrm>
            <a:off x="0" y="-960438"/>
            <a:ext cx="16764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6" descr="http://t2.gstatic.com/images?q=tbn:ANd9GcQtayYeIdyAQ3wsrEAtGTZNEI4P0huZvtxN0D0mihUoeiJptxtW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2560954"/>
            <a:ext cx="2466975" cy="18478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192024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1943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tesoros</a:t>
            </a:r>
            <a:r>
              <a:rPr lang="en-US" i="1" dirty="0" smtClean="0"/>
              <a:t>: </a:t>
            </a:r>
            <a:r>
              <a:rPr lang="en-US" i="1" dirty="0" err="1" smtClean="0"/>
              <a:t>gran</a:t>
            </a:r>
            <a:r>
              <a:rPr lang="en-US" i="1" dirty="0" smtClean="0"/>
              <a:t> </a:t>
            </a:r>
            <a:r>
              <a:rPr lang="en-US" i="1" dirty="0" err="1" smtClean="0"/>
              <a:t>cantidad</a:t>
            </a:r>
            <a:r>
              <a:rPr lang="en-US" i="1" dirty="0" smtClean="0"/>
              <a:t> de </a:t>
            </a:r>
            <a:r>
              <a:rPr lang="en-US" i="1" dirty="0" err="1" smtClean="0"/>
              <a:t>oro</a:t>
            </a:r>
            <a:r>
              <a:rPr lang="en-US" i="1" dirty="0" smtClean="0"/>
              <a:t>, </a:t>
            </a:r>
            <a:r>
              <a:rPr lang="en-US" i="1" dirty="0" err="1" smtClean="0"/>
              <a:t>plata</a:t>
            </a:r>
            <a:r>
              <a:rPr lang="en-US" i="1" dirty="0" smtClean="0"/>
              <a:t> y </a:t>
            </a:r>
            <a:r>
              <a:rPr lang="en-US" i="1" dirty="0" err="1" smtClean="0"/>
              <a:t>cosas</a:t>
            </a:r>
            <a:r>
              <a:rPr lang="en-US" i="1" dirty="0" smtClean="0"/>
              <a:t> </a:t>
            </a:r>
            <a:r>
              <a:rPr lang="en-US" i="1" dirty="0" err="1" smtClean="0"/>
              <a:t>preciosas</a:t>
            </a:r>
            <a:r>
              <a:rPr lang="en-US" i="1" dirty="0" smtClean="0"/>
              <a:t> </a:t>
            </a:r>
            <a:r>
              <a:rPr lang="en-US" i="1" dirty="0" err="1" smtClean="0"/>
              <a:t>conservadas</a:t>
            </a:r>
            <a:r>
              <a:rPr lang="en-US" i="1" dirty="0" smtClean="0"/>
              <a:t> en un </a:t>
            </a:r>
            <a:r>
              <a:rPr lang="en-US" i="1" dirty="0" err="1" smtClean="0"/>
              <a:t>sitio</a:t>
            </a:r>
            <a:r>
              <a:rPr lang="en-US" i="1" dirty="0" smtClean="0"/>
              <a:t> </a:t>
            </a:r>
            <a:r>
              <a:rPr lang="en-US" i="1" dirty="0" err="1" smtClean="0"/>
              <a:t>oculto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/>
              <a:t>actualmente</a:t>
            </a:r>
            <a:r>
              <a:rPr lang="en-US" i="1" dirty="0" smtClean="0"/>
              <a:t>: en el </a:t>
            </a:r>
            <a:r>
              <a:rPr lang="en-US" i="1" dirty="0" err="1" smtClean="0"/>
              <a:t>presente</a:t>
            </a:r>
            <a:endParaRPr lang="en-US" i="1" dirty="0" smtClean="0"/>
          </a:p>
        </p:txBody>
      </p:sp>
      <p:sp>
        <p:nvSpPr>
          <p:cNvPr id="16386" name="AutoShape 2" descr="data:image/jpeg;base64,/9j/4AAQSkZJRgABAQAAAQABAAD/2wCEAAkGBhQQEBUQExQSFRQWFxcXEBcYFBUYFxYVGhUVGBkUFxgaHCYfFxkjGhUUHy8gIycpLC0sGB4xNTAqNSYtLCkBCQoKDgwOGg8PGiolHyQsLCw0Mi8sLCwsLCwqKSwtLCwsLC8sKSksLCwsKS8pKikpLC0sLCwsLCksLCwpKSwsKf/AABEIANMAsAMBIgACEQEDEQH/xAAbAAEAAgMBAQAAAAAAAAAAAAAAAQUDBAYHAv/EAD0QAAEDAgQDBgIIBQMFAAAAAAEAAhEDIQQSMUEFUWEGEyJxgZEysRRCUqHB0eHwByNigvEzcqIWJENTsv/EABoBAQADAQEBAAAAAAAAAAAAAAABBAUDAgb/xAAxEQACAgAEAgkCBgMAAAAAAAAAAQIDBBEhMRJBMjNRYXGBscHwBRMiIzSh4fFCkdH/2gAMAwEAAhEDEQA/AOUUKYRfRmIQikBChBCICNJHvf2UkICEUogIREQBERAFKhSgCIiAhFKICEUogCIiAlQpRAXHZtuHaatfFAup0WNdkgnO5zw0S0fEBrHvoui4bxzhdas1w+jsds2pQFMZpEEEjLOupI9brhg79fQyPvWhj8ECC8C/1hz6+axsfg7bG7Yzay5Ls+bmng761+XKK15ntfHWVHUw8UsNXBcJFWm1wIdbNnJlrRrInXRUNDsvhcS056VTCVQYmk4vpE5WujK8ESMwBAOswTErm/4XjF9+O7zfRpLaku8GbKfgboXNJBcW6NJDrwvXGV2CG942BbRjW226GDoD7KhRZZB9Jly6uD5I804h/DTE0xmpFldu2Wab4/2Pt7OK5fE4Z1N5ZUa5jxq1zS1w9CPv0XvtLSRBnYSPmVpce4BSxlLu6guP9NwjOw82ki3UaHQrUrxktplGeETWcDwqEVnx/s/VwTwysAA4kUnyA2pH2b2MQcp0ndVq0oyUtUyhKLjuQkKUXo8kQkKUQEIpRAIREQBERAEREIJREQCFuxRpU2ucBXqPEimHRTYDIiq4eJzv6QPOZWki5W1/cjw5tLu9M+XkdK7OB55J+JY/9e1qTYFNjDENyghjW/ZbTBy5f1MLr/4dur4xhxFZ4FKS2mxtMNLiIzPzCIEkC24K84xtPMzygruuxPGhQwlJgGaQSWAgF01HCGm0VASBB3IE3WLdhlQ+GOxqVXO1Zvc9MaAN7dbn3WZ5IBPL5DVcs3tlQDSTUAF7vaW2GpIIkWIJ8rwud7TfxNq4aoKdFtKpSqUg5j8zg9rjmacpEt8JAIkFckd0zk+2vaurjazqT6babaT3Nc1pLg9zHENfJFrHYkEOJXOFrhdpjlJMnqOi2DinVcz6js9V5mo4x4jGpGmxmx5LUJM2kcwDEfmD+9FOZBNLHVG/Fp6EegieS3qGNDtbH7v0WjXfbnfUWWNrDJPKL7frdWK8ROD3/wBnCdEJLYukVfRruadiOV/WFvUaoeJH6zyPValN8bNOZn20yr8D7REVg4BERAEREAQoiEBERCQiIgC1cXSdl8BNpMbzaS32Fui2kXOyqNkcpHuFjg80c/iO0VV2elUcXAkayTMkgtPW4jqNxK+6BtEktuWibCQLjlIifILWx9VjsU9sQLB3VwFz0v8AJb7KcDpZYE48Mmuw2YPiSZ8VKuQB3K7hzbvA6SD6LLkF/sjTkCdIP4br51I3AFuom/pCx8NOTPQcSXT/ACwYuyDEHWQdR1HJQj0zZfR8ALYIuTPMAGJ8ljY4QSLiRA5A8+i+nV7RPkLzJEanksT6ltxe0c/xUEmV3LlBj1iPVfdGplOYXmzts0EwehEkSsXeRmBtGp2uLE/vlyX3U+Ly267L3GTi80eZRTWTLFjwRIMhfSrsNVyugXHW1vNWDXSJ2K2aL1au8ybqXW+4lERWSuEREAREQEopRAfKlIUoCFEKYRAcZxmaeLc7+oOHkQCriliC/wAQuCBZYe1HDi8tqNEmC0je1xHMwT7Ks4PisrsjjHLz5LCxEeGxo2aZZwTL5rRZ2kkD9+q0eK03vbmGYOYczYb1vB56H0Vg6vyAjn+PotfviQBP6FVzsa7MY2owPJIMw+BN/LrqP0WwMSCDeBIi0jSJ843C0cfQyE1W2BP8wSL3+IdZ18+pWtTrWHJBmWz6wcIBGSIcDYgA2IHOOXNTUeRLwfAIyDlYCSN4uL8ytDD1oj9+a3mOkFo11G8xfTkLlAZJ8wLWmdriOi2cLioMH4fDB5E29pH3rTz7jeD8wY80bMESbWNumh917rslCXEjzOCmnFl4iw4WpmaLzFiefX98lmX0EJqcVJGJOLjJxYRSi9HkhEhEBKQpRARCKUQEIpRAfFSnIj28/wBlcVxTDFjg8/WmfMa+sEH3Xbqk47w8vsBOYy3/AHgSW+omFn42vNKa5F3CT1cGUVDHOFtbf4Wyys4uBO8Cw9Y89YKqmlbeHxJEGZEjN+GiyzRLTD4r4gYJiW2BDmzrpykHzK0cVhQw52A5frN29OULdwLwTIuR8PO8yPX8AstQG6AqKVQgC0NOkkXI1g7G63pIgzcctR+/3qoqUAG5T8Bj+07OHS/52K16biDkJuPhPNu3t8vJQSWArAkTbr6Rfy6LO0uGXN9aZ/3Kt16cxfXSP3zhbr6xsZMOAJHWId+CEmbD4zJ47kAOLgBfKcpdEnUa+hV1TeHAOBBBEgjQhc7TrXkRMku5QbHU2AEGPNbXA6hY91C+W7qU6j7Tfx6Qea0MHdwvgezKOKq4lxrkXKKUWqZpCKUQBESFICJCQgCIigBfFWkHDKZ20sQRoQdiNv8AK+0RpNZMlNp5o5ipwkd89lT6zczXNgAuBAzAbamW9T0WriezdelR+kGm40C4sbVjwE/Z6cvOy6bitZrKRLtJAG9z/gW6KufjXPDWklzY0J8OV1z4dLm6wr61XPhRsU2fcjxFNwslxiJ0FrE3067lWVQEuAsGwSTeSL6DmsFWiKIc9oOUxPNpmD4vs338t0w+Mm3nEg2cOX3LgdTOaRIGYRY2nTpyPIqtxlKDl/upGbgctPu8olXDjo6enX93VdxwSxp3DoEWsR+bVBJr0MSHCd9x0/Dp+i26JzSN9W9ReR1tJjoVW904t70a/W/NfVHFxDgYjlsbXHzUkG810OnY+x2N1YYevGQ2vYE6B4tfkCDl/uVZVxLSZAgG8D6p3A/pNyBtPRblKC0tOhuAfY/NE2noTknodBh8QKjcwnk4HVrhq09VkXMd49pc+kf5jTDxqKjMstLgdXASJ1MFXfDeKsrtlphw+JpgEdRzH7K2aMSrNHuZN2Hdeq2NxFEiYkTy3UwraaexWaa3JRSikEIilAQiQiAKFKIDS4thBUp+I2acx9iPxXMiq4OyERlIbrycYnmNPuXZqoxuFDapqFri3NTLy1wBLMuV0FwIaZAuQdVm42nP8aL+Es/wZD7UX5hmEOnqMp9v8LSxfDm0m03iJLAakTrF/KCI9F2vDuypxxYaVCphqFsz6ld1UVJGtNrmMe53UEMvO0LY472XweCqsdUrVa+WCaAogh1paHFhs3RxadQNQDJxXfBPhzzfdqaark1nyPPaeKYbZgJBIk239tJVbicaXk05Hdl1rabSN+au/wDpQ4is57X0qbHue5gDTGSZzANGVrYNgTYQs7P4cvILu+ZkDg2clSZOgyxd2lgTqOYXXNI8ZM6T+FnYujjcPWNZ1VrqdUMbkygXZmMhzTN/L1VH227D08PUc/C12VmtJFVogPpvEy0tBImATaxyuiIhdf2bwlXhdMsFbN35Ybimx4d8Ic3M+S+HXEONtJWziMMwPqVGOczK4Nl1Km0OfTBDXhozNcDmIzESd9ZUcaJ4WeKsqbH9/vZWXDsNiKkNph5E2j4Z8zY66Cd7Lr8bUpZ8wo0g4gEuyt+KBJgAAaAei16nEKhbmzmD/a0a+EG02O3JOIjI1aHDe7f/AD3HMPjDCAYmQDIIEa6WustXFMaCadNlN1gcglxEiQX7DWwA2VNjOIwSGlvoZWvQw9at8IceswAOp0Urik8kQ2lqy1OKhosdXZdLA5SYv0HturphMCdYE+cXVZguG1JHe5IbcZb5ideg6mL+ititfBUzhm5aZmbirYzyUQiItEpiEREARFKgEIslPDucYa1xPQFbLOFusXENB00J/Jcp3Vw6TOkapz6KM/AOCfSqhYX5A1s6ZibxpIsMwk9eqx4ioMHW7s0qVao1zXU3ucQyIkktJygNEkF2991bUH08Ng3ubUDH1H5A4luaG5fAJtIDy4N53grie1WZppvaHZCO7eH6Eghwk/FebugEweq+ctxVl9s45/l7Jbeee+XzkbVeHhVCMsvxHo/Z7tIK5xGKGY0qdImmcpBdOwYbuAayx3Peai65fHuqVINSsyLZoZZz3DMc4JOY+Jxs2AJhVWD7c9yXBnxVGZXyB3bN26AOfeQbgQbC0qjNSpWIaIDiDF9hcwTtfyVLD4Zwk1FaaZdvzMtW3Jr8TLoYkUzAqgiZzZnkwAA2bAZYAtf4divmh2qZTJMy4QWkASL3gw4g67zfVUzODHvWUnOBlrnuIHwtBjexJPRWbOA0hqC7zcfwhasMHbPuM+eKhE+q3aIvZ3rWhoJLAXOcRmkfWe7PuHE3joF8VeN1Acjn0byARVDxG7S4NNja41WV3BqJBHdtE7j4h1BMwf3uqWp2Ze1wh2ZoaSSPCZH1YkydT7r1ZgbIa7ivGQlpt4mejVr4yr3NCl3jpLRlPhJveTDQIE3V/R/hJijTdUrVaNPwlzWBxqFzgCQDkhrRtqfIrW7GcZbgnE3JeAHu2ImwO4ixmL3B2XRcd7bPymlTDfFM1A7NlbvFhed5sDpKrpLI6tnCdoOyz8NQpYppJo1A1rj4Zp1ssljstnNN3NcNRYw4ELL2brZrSJDXAib/ABN+Ur0HA4R9PCinXLThMS1kuAztoVjdhe0/VcYB8yJBXm/FOHP4fiwS0hsnKAZlujmB31o2m8FpOq60yUZps8WRcoNI6RFDXAgEXBAI8iJBUr6ExAilS1smACTyCkkhGtm2/wB63sNw4u1BJOgBAAP9TiCI6BMTihRzMDRmBMREGwiXO13N41Wfbj64aR1f7FyvBzlrLRGuzD/acG/fJtb7x+q2atJlLZxNhmMeEyfq89Fp1e0tOiT42udJdc7kbWMWtMWIPJVOK7ambMzN2uWyIMEnUESb352lZdmLus0zyRoQw1VevM6apxTK+4FOm5wkbsZpN5nck39F8U8PiMQ3PTbLZgOc4Bto03dcxYQuKdiMRitAI3hoDQCZgk8/yXr/AGUweXBYdrtqQDjf4gNvdcJQlGPFkdYyUpcJxHG+A4yhkNQUjTJaXEPdlouAGWq5wbLBDw0mCOesrlhwaq6o5hgBpAJL2luli3JIeCLhzbEGxXulcFzWGoYPNsi0QBMyJAuvPOM4GnSxLxTaGjK3QAA+OoRptf7l2wsVbYoSOWIbrg5I5Li/DG0cM5wLi+WidAJN4A8t5WHsdQBdUfHiblA8nZp9fCFecWwXfUSyctwZidDv0Vb2Xod26uwmS1zBvGj73Wl9uEMTGMVy/wClLjlKhtv5oWTKR+kvcf8A1MDPLMc3/ID3W4sbx4mnnLT6iR/8rIFer5rv/n3Kc+T7v4CIi6nMp8bhsj7fC67eh3arrgHDjiGmmwS8eNo3hov+Vuaw16Ae0tPvyOxXTdj+GvpU+/IEnLlEiHNDpzZhdtwBmF2lsnksTF08Es1szVw9vFHJ7o2OyuN7oMpuGbD1hUa9rtGkR4Mps5rwTaxBjW8afbDs42sDhWmf/LgCTY2h1Au1BsADyyzsVc4Dh7KmELfF/q1Sx1u8YRUcW527VAIMciVV9pMPUbSp1CR4XNew3BaXNiBa4mD0hUyzmcPwDMGOYZAaYDTq3p5HlsR1Vqs+Me17u+bpVAe4cnxkcPQt9lgX0GH6qJj3dYzM2hrmBAAk3jrr+iyUKwygSAS4NygGXtMfFAmBImSq3tNxZjXE03yC5wi4cNCCROhJcB5eS5apjHVfBTa7MTchziT0DQAAPTZYVt1l2jfka8K66tkdbjO0zGS6TnMBsQTHMDYzyiy5upxmvW/lhzyL+EEnMeZGhO08lnwHZpzvFWMf0gguPm7Qff6K+oYRlMQxrW+Qv6nUqxV9PlLWenqcLMZGOkdSiwfZ0uJNQlsHSxJsDroBfzkK2w/CaVP4WAnm7xH3Oi3EWpVhq69kUJ3znuyF6N2SZ/21Mk/VsNgdiBz1v0XnS9C7LVJoUpPwgeklx/NU/qfVrx9i1gOm/A36ocXNYcos3Jb3B6mfmvPu0LYxBAmMjAJ1gF+vUAgLt31HQ0lxJmQRq0gki5846TC4ztNVzYjNp4GyOuZ34EKhgevj5+haxWtL8vUp6/wn0+YWvgsKGue8CC/LmG0jNf8A5XWfFOhp9PmFNFxInqtKX6teHsylH9M/nNGLHOyszROVzXHyBv8AdK2FD2Agg6GxWDhz81Jp5AtP9pLfwVzazLtXp/aK28M+x+v9GwimEhdTkQrPg/HHYeWxmYbkTBB+007TuNDbkq2EheZwjNcMkeoycXmjawfE303l8zm/1ASQH73iN9DstjjvGfpNNtNodTDXB7fFMOAgCNHDrrqq1FzlRXJ5tHuN04rJMw0M0eINF7AHe0nkATf3WVTCL3XBQioo8znxy4mcrwak6qX0i7K14BrNIJe9gc1zQ0kSwA5bzeBqulwuEZSblY0NG/M+Z1Oyyx8o9BoPJFyow8al39p0uulY+4IiKycAiIoAXcdmHRSZLrZdLW+K+l9R7riAu27OSKTCDq1siPOD9+3JZn1Pq14+xfwPTfh7lhxEFpu2wcQB6i0T5/cuE4wT3xkR4Rb1cu74jQcczi+Q52drYAyw1oyz9aTmN+a4TjTT37i7UtHtmdCoYHr15+hcxXVP5zRXYp3gN4uJ94g9L6eSjCmx8191n5WO8LHaWcHEfENMrmmfX9cOCNiP8+q0Z6YpP5sU4a4dmxUMAnofkq/s/P0dpO5cfc/5VjE29FrcOpZaTW/Zkf8AIq00/vJ9z9UVk/ymu9e5soiLucQiIgCIiAIiICVClFIIUoiEBERAF23Zxs06e0tbHvPtYril2/Z9k0qW3hsfNon2gLM+pdWvH2L+B6b8C3xpzMBuAABGnUnoTy1XnnG3ziHHbKA3yDnL0TiLXd222oIv5kE+wHv0XnfGXA4ggbNbJ5nM4lUMF18fP0LuK6l+XqVuLHgPp81hwph8c2j081uObIhYMPh8pJ3WpbVJ3RkttP2M+uyKqlF/MzMtehV8b6ZmZLhygxN+clbK+DRGYPi4tPTrzVmcG2muXoV4ySTT5n1CKUXU8EIpRARCQpRCCEUogCIiAIiICVAREBK7ns87+RR9PwUosz6l0I+PsX8D0n4FliT4XHkSB0GUH5kn1XnXE3TiHnmAT556iIqGB69efoXMV1L8vUwKAiL6IxAiIgCIiAIiIAiIgCIiA//Z"/>
          <p:cNvSpPr>
            <a:spLocks noChangeAspect="1" noChangeArrowheads="1"/>
          </p:cNvSpPr>
          <p:nvPr/>
        </p:nvSpPr>
        <p:spPr bwMode="auto">
          <a:xfrm>
            <a:off x="0" y="-960438"/>
            <a:ext cx="167640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BQUEhQVFRQUFBUUFBQXFhQVFBQUFBUVFRQXFBQXHCYeGBkjGRQUHy8gIycpLCwsFR4xNTAqNSYrLCkBCQoKDgwOGg8PGiwcHBwpKSksLCksKSwsLCwsKSksLCwpKSksKSksKSksKSkpKSwpKSksKSwsLCkpLCksKSwpLP/AABEIALYBFAMBIgACEQEDEQH/xAAcAAACAgMBAQAAAAAAAAAAAAAAAQIEAwUGBwj/xAA7EAABAwEGBAIHBgUFAAAAAAABAAIRAwQSITFBUQUGYXEigQcTMpGhsfAUQlLB0eEjU2Jy8RUWM0OC/8QAGgEBAQEBAQEBAAAAAAAAAAAAAAIBAwQFBv/EACQRAQEAAgEEAgMAAwAAAAAAAAABAhEhAwQSMRNBIlFxFDJh/9oADAMBAAIRAxEAPwDw8uQChyAgJQ0pJoHKLyihAwUXkEpFA5RKSSBymXKK6Hlfk2tbHAgFtOQDUIkDeBrAQc+ShelN9DFU2d7xUBqAksZg0XQcS9xyMaBaHgno0tlqF6mwBuhebt7tKzY5MIW0/wBt1/WOptpue9ji1wYC6C0wcWyn/tq0XHP9TUuN9p1110RnJ7rRqpRKzOs5CiKaCF5KVk9WoXUBeSlOEoQF5EoSQMIlCSByiUJIHKAhCAJQUk0AiUJIJtKaGBCufwQchBQoBKJSTlAJIQgEIQgcq3wrhb7RVFOmJJxOwAzJWy5P4N9otLbwmmzxPnIxk3zPyK9D4BwGlQqF7W4uJJPSSYjIZgLLdBcN5CoUaOLQ+o7Oofug4EAZZFdxwDh7KVEU2iGtAaIWKzsa7wtggZdytrTpXGgazJO8LllmqRco0oF3SPerNGmxo6/AKo15cQBrqm+zuxAy33UeVXpcsNlp0h/DaGySXXQBM5+asOsTKjLpaC0/d0PcKlY5wmFYe6NT2A/NZ5K8XN8U9F1hquc407rnfhMAdQ0YLjrT6Byf+O0DXBzdNMl6vSMq414GGSrzqPF8y818gV7C7xi8zMPaDd89lyr6S+vuJcHo2lhp1mX2HMSR8ivOObPQjQ9W59kNQOAwpmHg9jgQukz2m46eBFiiQtxxXglWg67VY5h0BEZbLVvprolXTBTcEkAknKEAhCECTCEkDQUBJAJpJoJsKEmoVcCLkIKApCQhNAIQiUAmEgFOkMRtIn3oPQvRyQyk6QBedJOuo+Q+K6y6WjLAnPSHLl+E2YGbnsNw+d34LrbMQ5gbMgHPYjEeRXLPLTZNtpw9/q73TAK/Zbd6x0LXE3yB/SfesnD6wExkMPNcLltcdTTMCGjHf9FYosMYkT3Wgs1vJGcdNVZp8RAME+ZU7dJw24hugn63WM1jORWstfMdMMMET5LVDmPEESd4IWWtldT607EKbLU0YBv5laL/AFk1GeE49T+SyWS3XfaKzbXV2eqTlgFcp5Ln7PxgGMgNNz2W2s9qcfuqpknKba3mflGjbKZbVaTtjEHcGJC+fucvRtaLG5x9W51EHCoIcI/qLcvMBfTgJ2WG10XFsNLezhIPQrtM65afGFWlCwle2+kblegCX1bMaJP/AH0PFSJOV9o9n3Lxm12a44iQf6gZB2hdsbtDBKSaFQEk0IBBRKEAgJJoBJNJBIBClTyQt4ECknKSwNCEBAIhCYWwMIGiSzWSgXuDQCSSAAMSewWXhmnacvetqAto/eElxMNaI1O67vgXLNqosv8AhI1GZcJmR/hZuQ+TTSosvjEC8Ru4/pguurcep0Ya8hpOABw92i/Od73+WOesI+l0e3/Hd9uddaQAcmgTenR37rE+uHNa5hDWu01kYYzrK29toMqODgyC7Ancb9YWm4lyjf8AEHuunGJjErr2/dzq47vtnV6FxulOvx5lEm9UaN8ZMrmOLektjbwpB1RxGZwaPzK6CtyDTMXhrjqfetY7lmnZbQ2rTYKjLhZUpmJMzLmOOAcMM9l651cf1tx+O/xw1DmSrWqn1tR4EOLRTDcHwbkg/dmJ1hXODcRtMlw8XjukmcCBO8ALo28u0PWX6NMtJ/mQADqQATHktrwPgYpMdTDc3S55IN5xHiujQDADsq+bHP8A1hcNe6OF8SquAFxxdOJkXfkugsllqEkuHvy8t1f4Xw0U8xOwGXmdVtiREke7ADzQkaSi19N8kye2Q6Tkt5ZbY8kGT2zKrfZ2k7LMyrdIjL5e5TpUb+z2xx0KtisdQVrKVVsDxfNWaFuVypsSt9iZWYW1GNc0iMdj1XhXpM9GIs4NazMfczczB4buQRiANiPNfQLbp1+uy53mngRqUX3Gh+BPqyYn+x2bXLvjk45R8lOCFseYLAKVd7W3wAcni69v9LhuN9VrV6Y5mgohCBJoKEAhAKSBpJgpIJtKE6aEEEk0IEmkmgAhCkFsBC7/ANFnAw+qarhkYb03K4Bevejd12kMMh9FeTu87j0/x9137fHyy5+nsvC7K1tPHLRUOK8DpWgOa9rXh8XmuyN3Ig5tcNwqreIkgCcFYp2vBfk88uZ/x9H4spbd+2usHAmUAadM1AM7jzej+x2oWVtncBBEaycIW0p1g4HYQQdvPsoO4iyPxRnEQP8A0cFPyZdPLeH227vFaq00IBJAxyIk55T1lco80xWeC8Y4kQMCdl2lr5iptES0YjIF5zEZCM+q1FspU7SDLXmdQykCPOLwOC9vS7jPe/G3+OdwlnN011HhoDJa1p1kAEkbkq7ZS2DDRI0InvhKr0uWYE0qtdrcBBAyGYwPdVv9Jq35NZ0DCJEnuQF9Lp9a58eNjhl05j9trQtxJ8R8hKvtqSPyH7LUUOHtA17lbSzAjVd0Q2kg5HvCu06Mif8AKQo1DjBI8irdGzP+9Aw1mFjWel7MZHqMEUqMHFs9QsgoOyMEbhZadB7TIEjocY7LdM2lTIVptOQgUQ7SCnTcW4HLdXjx7c7d+nkfpm5I9bSNopjxsGMDFzeu8LwRfVXpHr17PZnVqQFWm3/mpO1YcCWnMQvlq11AajiBdBcSG5xJyXrwrjWJCESujCQmUIBBSQgaSaSCbChDXJrRAoQQksAhMIhABSUVKFUZTC9d5Fd/CXkS9Q9HNqDmQdv2Xg7/AH4yvT215r0KjUDW4nql/qzC0kGY2MjzP6LieYedmUqrqIaXFkTsSROvcLmOJc1V6phpuCMhn718qdjc/wAr9vVe58eHplS30z4qjyQNC6GD/wAiB75SpcYbUb/DvOaJ9lsiBAOJw1HvXkdle4vaajnPE4tJJBHRei8qceaxwo1MBPheMiCNRvoqnY4y7yu0/wCVbxEOY/WMulrKrTM+IyD2g5YLNwbj8uaQXtqB3iaHAB7boBnc4Lq6lnYRdcf4ZyP4TpPRau0cpMLpBF7sYPYhe3HCY+nnue2+snEXPjAeLEB4xI3Dlht9KNLpzI/QgqrZLM9oiZjIGYEbLJbLRLhIIOm3WFR5LfD3Bwg/qtrZ7HtHzWjojGMvgFsmXhuIRuNbA03s0w3CuWW2SIPxyVWx8Q0OM7qy50HofMeeyK9+1n7OCZb4TtoUvWubmJSoVp8JwP1krbDukRbr2x0rS13frms8LBXsIOIwOahStJBuuzVzcvKNb5idvsratJ1Nwlr2lpGkEQZXybz7ylU4fa30njwEl1J2jmE4EFfV9rqXPFoM15B6bbC82b1jWirQJBBnx2Z7tWn+W8aHIrr07ymzh4WhBCS9KDSThCAKEkIGknCSCbPL4oQ0oW7ESUkIWBoSQgcJpIlbBILr/R/xMMrXDqDHXcLkAstCsWODmmHDEHZcut0vlwuLcM/C7bnmarettcjWoY+SnTp+ELS1LSXOLnEkuJJOpJzV/h9rmG/FbMdY6TbyusJB7LcCuQWk9x1B18slqiInsU/tfgA2PwhcMo2V6LwPjL3Muk3sMj95uxV+ycfun1bpAnCc2nvsvP7Fxd1MNc04g/sR2W/pW8Vy10QY8UZE7qNK27pnEZHjGO4zjfqpVGte6CT5fMLkbPxAt8Lpw+C33DrQ13VZpW2xqcMeAS103ffCtWSsWxeBjUY4duilei6QfaHuhXLFWDvC4Y/PsiossosfBBg7rYUG/ddgdDutbWsIDb9MmDmP2Vix1bwicRiN5UWusbF1mjEYxp+isWd0j6lRouloOqKdYErcZ9uVtvCwqtusl9uHtDJZK1e7BOW+ynUdhK63mIm5y1FDiGBDs24Hr5LhOeLUKVI1Wi/Zn3qVdntXGnPw7tJkdCRsuq474TfbgHZ9CvMOP8b+y2qoKsustf8Ah2qnncc8eGtT7592lZhOdLy9beP2qmG1HAEEBxAIyInAjyWJX+NcKNCs5khzfapvHsvpn2XDuPiCtevY4miEIQJCEygSE0kE2IQxC0RKSaFgSYSQgaAhEoJNRKiCmtYlKsWJ3jb3VYLY8Ioy6dsu6xlbesFWcMFYeVAMmAouO0yotcQIW84NxD1cE4gghaSPEFZa3JR8atugrcS/iA9hO40PuW84TU8RIOBm7jmuYsVnDovE5x+i3VGgaZABwzG4U5Y6XK7am8lgI0GI+atU7aYY+MRgffB+UrVcMtLtR90gnSSMPitpYXhvgcJDjPaM1xstdca6Ph1ojP2XfX13UrXRDXBwzw81WqRGGERHZTq2u/TA1y6/us8VXJvrNWD2yPPvqtZxekWQ9s+Ezhsc1h4faYBIzbg5v4hoe6st4k195nUhXJ9I9MFk4oKrS1xE6FFk4gQHUne0MWHcbLzTm7jr+HWnwnA/cMi8Jxuu3Cu2bnelbGAU6jWVwJp3jEuH3T0nDzWyDc8Z42y65rzDCTTqO/kvcPA5w/DMY9QvIeK8ZLX1LNbmeIAsDwf+t2I7tyc06FX+Y+dxULiGGnaWg0q1NwllZmRbUadQuAtlao53jkwIaCS663MNBOMCVeOOyT9o2yo66KchzWElh2B0GwOcbyqQVhpBzzRaGtMXZB1BxHkV2lRcf0roQWpKkhMpIQCEIQZGIQxyFUECUQhCkCSE0CThBQgE5STBQMLccIwbJ1+QWoatpYaum8DyGJRzyumycpMYoErLSVac9i5iFNxxHl8Vgr1vC47Ax5Z/XRZKXi94RW26sTS5gAzDgfJbGnazUqtb+Hw94OIUaFEU6YiLxIcegiYVChUNN86gz7jMrnZt1js+EWnE64/QWztlpu1W9Po/NcvwC3B9R8ZFxI6YjD4qXOXHBRa5x0IjqZiPrZcbFbegC2gtadDgqdqtJGLcdQfrJclwHm+nWsFV5dBogl/SQYKx8r8806hDHOHmdf0WaVt2/AuONe8kHESHCcx+oXDc1c6usVvIZJbedeG0OER5EFc5zjxGrw+3+soGGVQKgbmw6OEdx8Vx/MHGDa67qpbdvR4QSQIaG4T2VTDnbd8PSOduYLPxGw+sa9vraPiiRejIiM/8LygWkg4GFiKAwyusxkTu+l11rNV16qS4nNxxJjATPRQtdMD2DIzUmUTlGKx2kw4jbPupnvh1s1jyxNrQcRKzVLW0n2ABG+PvVYqTacq9Rx3WzFGkaRdey39oHQAa/JamFkYyTGSlVolueaycNu6wlsJLOyk44AGFJ1gfMQt3Dxqsms1eyuZmPPRYFvtLIwIQzuhabQSTSWAQhCBpJolAQghCCgYKv8OxeOi18rZcMF0F57BbJuoz9No98DsJU6bsM8/r81qrTa/ATvglZrfiZyDRHlErpeOK4zG3lYttpAIpjcT2WyoPiJ3xXM160vJ6rcULVI9ySSqyni63hdqvuM/WGHyRxx1yk5+wg79FqOEWuKmOGaz8328NsrW61HCOzcSfkPNc7NV0xu4q8icaP2yHmGuDjOXsgOn3NK1XN3H/ALVaHFpPq24MG4/F5/JaNro+t0lOlrFK2Oax7WkgPgOGjgCHAHzCxeuP76qEJJpu1m0cRqPa1r3uc1vshxJuznE5LGx09OqxLPZ7OXGMtfIYoTdoZZyTCs2a0NBuuiMr237KvUBpkiforCGyp1uK3q8N5VApgvOYwb/cclonOkyVlfWLgATg3JQbSJKzDHxMrckQndQ4IY+DIXRC7RssND3DM+EZXt+yw2glxk4bDYaJ2u3OqOl2GwGQ7BTstTGCJx81HM5dZq8MLgRGMSMcYUGVCMiR5qVoPiKbm+EHqq+kWLrLc1zC15Jnpl1lVLTcGDc91gWUXbh3kR21U+Mjd2oM6ShDWoXTcRpAJJohYBEISQMpIQgaCkhAwrlqrQ0MGgx7qmEy6VUuoyzdSfUkAJU3Z9lBNZvnZoys1mtJasEolVvXos22dW3wcMwQfzWHivEDVc3ZrQB8z8SqbnSZKSzK7rMcZiAEISUqNMZJIhBNjROasWa1hpxEj4wqicLLNqmV+kqziSSdSslEGD8SsU4LKK5LboECZO52WUl52wuWZlZ10/PXtKg46LK0g4JVT2i0AjHAqJoEZqdW7lPnosn2e6JJjGB1/ZZttkYqNIF4BIA1PRXatNtKZMuIwAjDqVRqEDAY7lQLhHXdNbZvSTagnEe5FepMAZAKIpqDiq0m26CbQkiFqV00w3AxPvQqzMkKfB086i5kJXUIVOcEIAQhAgEwEIRgLYShCFtaIRCEJQ7qIQhAQgNQhbph3VFCFLRCldQhbBGFN7IQhYIwphiaFjYxwswZdE57fuhCytiLwoFsIQqjMiIWRgkYoQhPaxWswa0np8zCpgIQsx9NyBCQCELUmGrJSZihCfTcfabWdUIQp3Xbxj/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NicoleAndersonAztecGold-600x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4019550" cy="3990975"/>
          </a:xfrm>
          <a:prstGeom prst="rect">
            <a:avLst/>
          </a:prstGeom>
        </p:spPr>
      </p:pic>
      <p:pic>
        <p:nvPicPr>
          <p:cNvPr id="14" name="Picture 13" descr="ag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3714751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556" i="1" dirty="0" smtClean="0"/>
              <a:t>Los</a:t>
            </a:r>
            <a:r>
              <a:rPr lang="en-US" sz="3111" i="1" dirty="0" smtClean="0"/>
              <a:t> </a:t>
            </a:r>
            <a:r>
              <a:rPr lang="en-US" sz="3600" i="1" dirty="0" err="1" smtClean="0"/>
              <a:t>vendedores</a:t>
            </a:r>
            <a:r>
              <a:rPr lang="en-US" sz="3600" i="1" dirty="0" smtClean="0"/>
              <a:t> son personas </a:t>
            </a:r>
            <a:r>
              <a:rPr lang="en-US" sz="3600" i="1" dirty="0" err="1" smtClean="0"/>
              <a:t>que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venden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frutas</a:t>
            </a:r>
            <a:r>
              <a:rPr lang="en-US" sz="3600" i="1" dirty="0" smtClean="0"/>
              <a:t>, comida, </a:t>
            </a:r>
            <a:r>
              <a:rPr lang="en-US" sz="3600" i="1" dirty="0" err="1" smtClean="0"/>
              <a:t>objetos</a:t>
            </a:r>
            <a:r>
              <a:rPr lang="en-US" sz="3600" i="1" dirty="0" smtClean="0"/>
              <a:t>, arte, y mucho </a:t>
            </a:r>
            <a:r>
              <a:rPr lang="en-US" sz="3600" i="1" dirty="0" err="1" smtClean="0"/>
              <a:t>más</a:t>
            </a:r>
            <a:r>
              <a:rPr lang="en-US" sz="3600" i="1" dirty="0" smtClean="0"/>
              <a:t>.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pic>
        <p:nvPicPr>
          <p:cNvPr id="17410" name="Picture 2" descr="http://t2.gstatic.com/images?q=tbn:ANd9GcTt0oYK4fFEz25NqUCIwtN1Ts5v34-Z7pPWj8X1GjExpHE0KGQ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048071" cy="2743200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ANd9GcQvYDR4fiyBEsfWmZKJz1h1gPh6m-3QSbU04DxJe-hwBCbtW79k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069235" cy="2743200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hQSERUTExQWFBUWGBoaFxgYGBgYGhogGhkfGBgbGh4YHCYeGRsjHRocIS8gIycpLCwsGB4xNTAqNSYrLSkBCQoKDgwOGg8PGi4kHyQuNCwsKiwsLC8tLywsLCk0LCosLyosMDIsNCwsLCwsLywsLC0sLCwsLCo0LCwsKiwsLP/AABEIAMIBAwMBIgACEQEDEQH/xAAcAAACAwEBAQEAAAAAAAAAAAAEBQADBgIBBwj/xABNEAABAgQDBQUECAMFBQYHAAABAhEAAyExBBJBBSJRYXEGE4GRoTKxwfAUIzRCUnOy0RVi4SQzcoLxJTVDY5IWRISio9JFU2SDpLPC/8QAGwEAAgMBAQEAAAAAAAAAAAAABAUAAgMBBgf/xAA3EQABAwIDBAoCAQMEAwAAAAABAAIRAyEEEjFBUWHwBRMicYGRobHB0TLh8RQjUjNCYtIkNKL/2gAMAwEAAhEDEQA/AMLsrZ+DRhcKudhjOXPM3Mrvly2CJqUBgkEWV6QNLxuCJA/htVZWH0qa5zMzburiCCh8Bgd4JaXjC5/lmJUPUQswbqm4cjLTu0sXunMEu1fuivSLASFyVoNn4fZ0yaEfQSHAf+0zXByFSg2XQhovxezMAmZ3aMCVFqf2maNHb2YAkyVy8aCQM0xUwjeoQUskWcNXzEETFTFzpmVLLSCNSKEAgEB/ThBlNlODmtxM24rEl0iFVNw+DSWOzFkC5TiZpAN29ng3nDjF9ndnokGb9CUSEg5fpM3VnFtH9IzxmTBNbLNSVKSMwsqyejvGuxmMSuUoZV7yFNumzcRpUVjKmxhc6dnl4Lr3OELKqGBAJOACRo+Lm18MsNNn7N2bNWEjBTA73nzRZL/PWEWInKmIeYF7gZOVmsL8agQw2JMQmak97NOUKLLDJ9k6+PnGMA1IAjS06fc6raoC1oJ46bVXs9OAmTkS/oBAUoB/pM1xW9od7W7ObPkpSRglKcl/7RNowfhGQ2NOyzkLGinOtLluca3tHPUrIVBKQ5ZIUFq0fNloH4Am0WrhrGOjUfa40OzNnQz6KiZsvZqZsqWrBrZcvOWnzSQS7AACrsPOFeP+gSiP7C7lvtM4W1tDjZ0gCfPUimTDJq5upCVO/WMTtGUpKsqlFVOJPvjVlMdWSd8LlSzwBunzTnac/ASlADZ7uH+1TeLfhiiXtDAEt/D9H+1Tf/bAm2Q6ZSuKef8AKefEwFhQ6h/h+Pzp5wA1xySdUVSYHVWt2Erc4bs/gloSv6GkZgC30mcb1GkLZ8vAJzf2B8qikkYma1NfZ5QYNnYdh9emli6HLePzSM/iFbljetbMkwdjurptY1kztkR7q2BYKtV2cdnZ6omfjMAlIP0BySQR9KnUb/LzHnFCtqYAf/Dxr/3qdx/wwonTHSA+qj5t+0U4kh6vr7z5QPTE0yTzdULQI7gtNIn4FTf7Pv8A/VTf/bBMiXgFKI+gFgkqJGJm2B/w/LwkwaNwDT+kFSZihOofutQ8fg1/GOGQFfBsFWu1pEiUwww2epJUcC28kfapv3iz+zygva+zcDJCVDAhaVlkn6VNH/8AMKdjyFKQUpq5oAzkhyT5ERTtNKk5QoswJq/L1YNX9oa4egH0WuLJmZN5F7c2QeKhtctaYiLeA+U9x+ysEjIE7PzFQTmBxU2hUkFgwrc+UCYNGAW74A00GJm/hUoj2f5YK2l3xnfVlICQkMQNEh7hmpbpyhVs6Qc6geC8zVsCNL11hFWqQxxDhI3Iii2XtDhqjJyNnpcjAksW+0zeHSApuLwALfw//wDKm/tF+1DlRRi5JavAJr4g15CEM4M7e57gG5sf6xjQqueJJTvEYOkykCG38eKcqxOBdv4fqP8AvU17P+H5eH38E2d3SZn0I7yMzfSZvBz93jGPxjVGoJPoGjZyWVIQMrCqeLV9aH51Lw5zntLy+Z0Ss+cTgH/3ewcBzip2uvsx2VYIM+z7pSr7VOsQ+qdPKPMfOkpAShOYJIJUSxobCjtXlFe0VHLJVSshIHmUX/ynyhm+jRA7BkDbzu4LrXuOohFhOz80ofQSyyQT9Jm0bhSsajZfYrAT1pCcDMAUpIf6RMNCQHolteMYuXKCZmHelX4vX1atI+o9n9oKMyUAhRGdFSpX4hokhI8ovQotdTLnNvbbwHug8bWfTcA0x/K+FbZwqZeInS0+yiatKdaJUQPQRIt7R/bMT+dN/WY9hYmS0E2Vm2fggz/VYw/+oIK2ds7ew8wmuRz4BLX5U8o6wcjNgcCc2UZcUKGtZyf616RXhcUk5E96EMwOegTUEhLgZxuir6axsyAJPOioZOiaYuUFYiWoEOkhXhvBXvTC2TnUtakHKkLOcuzAnMoltG48IaYnKEBSqqUkpBSGA10PjerRnimYZWaW5StTEC5sC2hc0bpxgtlUMl0x4Ts+VQMJMQiMHilfSA4mIzLsRul1c7CsOUsELJvkWno0tIbwIPrCbZk1W97e6UUW7A94kvxNjaGOfdKiSnN9wOUnOAVOTqzjk0DU3Q0n3XCO1EQkGM7xaM5mJDBsrlwBS1n18YIw4QAspmziQhZDgAF0lMD7QxS3LymDhlFKg4BpU8mjvE7RKkKDSw98pJVU9bfvAzbVBLQL70XUggZSdL6QuNkTwhebJn3VACl6VLikbHtYQchAAdKjQAPZnpWMtsbDyy6pqwkBgxUzu7s3SNNt1YV3JendpI8fh5RfEk5Kgi1r77/C43JLIJm87uCrlydzHTEJGYLyIoKNu08xGJ2mhQUM43iHNONdABws8a/DTlDZ6ykOqbNpfVQrToYzXamWBilpAYJoOgpw/eN3f6bLbSfOVyr/AKrhugeQAVGNrIlHgVD5ry0ivYaEmbLEx8lc17X+WiTVf2Y8pnoR0jvs5PQicFzElQCSwHEsNepjDDsLqgYBN9PFdzFpzDVabFYPCJQSjNnAoCV38ekJ1yipKgQ9gLu5enw8Ia7Q2vImJyy0FKs1SwAZjwJ1b+loXGWAtv5hw43pahZo16aqF1doIIgbddUV0eHBsu1lZ6b8tEmpGXMzhwPPMfhFuPl5VMxFh6OfnnHZl/Ug6FaEjwSp/wBQjKiZpFZvsUfhwzB20t86a++OTJafxrbjSkWYdLkUv4+75r0i7a2HCZ0lT1XLQfen4P4xV8wtMC3+6HHYRw2r3Z+JMtKVBx7duqA/ShHCkWbYxJnz5VnLJtepBOrHl0gvZM2WnKFpdPdpYu7HOokh7F9H0e0V4CWleNlhIZCVkgtcB2J4mo00hvhw1tEua64Fx6z+0vxLi6sZbtMH4/SPxUrELmzCmYQnOpmS+tAGHx+EAYSUpM2YknfIWCeJP9YKweEnzd9M1SUlRIABtmLAdIoRJKJ5Ss5lAlyRckdbl/WEVczTe3NNjaI/lE0WxUZAAuNqF2lYB3v7xc+dOsI52orp8AYb7QLy0s33raVavGFEyqibWN63FBz+EB4YWXpsa6KYHAeyuxKqE3qrkbpjXbOmA4YgF8swjzAAbkzesY/E2Apc87q9bCNP2fmnuFpAcgIVbQApJbwEG4ey8aB2UFN2ApKFKWQKUctWmvLx+MLTjhMDAEBKcoqKBKisacS14KxMxSllyak5nJ0PO1n4QtkYUtTVyPBiw4w6ruccvZy6239/fouUxEyZTTDPnw6izZ1aPoPg1I+sdnMeCuWAZit5NAVMN4aIASBHyvCALmYdyA6iCq2jnyj6l2fw+FTMlvMKjnSwDs+YNakdw+XqTqdPYT9IHHz1g52r4V2i+2Yn86b+sx7HnaP7Zifzpv6zHsKU1WvwmFKtnYJQ0+kJo7uZyWbhWn+blAMjYUsrUCCShnzGjlC5lhyR6w72LMbZuC/xYhQ6pmBXvCYXT5hSgKB3y/FT5UrAdtLDmzRoIhZmZV2ylkylBTJylQSAWFHT1d+cKF96JSTvZC5ZN7mtrU8ukMpI+rmMbJVSwdUygL/5vKFeLmTUJR7YSzgpfWrnTXSNWvy03dqJ4TPAblAJOkovZ+JWpBJKlMQ2ahDEUa+t3gzFkplhOgUD5uWqfwt5iAcPMeXnKiSoGpYEhIKgeblI8oKxtZinKWK3tZ3LH+WtuDCMnPyUjPNwpTZmqgDmyEnTkTELCSonKSxNKV06dPOi+dMTZKJaGNk1Vrc8IbzSEpOWXKzLGRJQfxFqgHm/hCnETEUCJYlgPzKv6RTDtFi0zrqisS5znw70iPRGbP2eqYkFIBLm9eENMatSZacxBKUMKijEgBuRB9IBK1Jw6MqlpzEuEuNSG6R4o/UMbh7s/tHx1eMcYGh5uZMImgHvawGImBvT3AZkyMKgWWt6p4ZphPtB7WpeMt2qf6Ut79G/f3mNfhpxSuRLD7skq9Ep+JjI9pJmbFTfnQVofhB1S1NvggCc1Z53k+6Cl1kTR/hP/mY++G/Y6f3YWru875QDW4zEigPEcIU4b2Zo4yyfIgxqezkidLw4MtcoFRKgFHeNkpfTgwP4o1wLCcQSBpe5jZCpV/CJhcbb2gFGWO7CCC5tqQB90c2hPPWywQC4to1KNydtIP23jVrmIE1OVSMgYMfv3v7ybeEA4tO8HvmDN1v88YB6RJdijmEbN+wJvh29XSYdbA//AE5LNrllKT+FRbwAA90WLSyJXOYokvfKEj4QJjJ2dSi9ySHvU0hgJQKEnUBRr/NMYEcPZMXoNikQUFVdJJCIkpo5f36N89Y77QzHMssQEgAVelx0/rHkhBNAHOgs5egb5ufHvb6HDsHbMRrUAl+d+kcqAhs8UX0cA5lVu2AR4GUdgtld9IStJS6UsRYgBzW/HlF/ZSW85Sw7JBOj1rbiwtzhMjPLllX/AC3B6vy6cof7C3JGIU5b6yuu6hj6/IhsXvbQDHNiw8QlFQf3XEGRJ8LoHYWzlzJaT3i0p4AtYtStKxO7MucxLkK9o14QmwyyEipa7OQGNKeIr1gyRMdiRzqSb1byNoX16ZLT2yQdkW26b1ox8EGNFXjf7sCmtuvz5wpmSySQKkgD55w42khkJBAf9jp5+sKkHe6B68gw63hPQPZkL03SBytE7h7Fd41W/rRutxbgKxothH2k6mS9eSklxwYRl8Waq5EWs1tdHEO9lTScQElmyqSP8yVHyNLaCC6VoXl2jso7H7ZCd1CEpNibk0qzfF4QAnu0F7BXCxUR+/lGjmbIlpHeLWneLs9a8urVrbnTM4EmoulLv08Ic4gOBZndJPppHPBY0Swg5BHymhlFXcgKILlixJFLB7Cp8XteNJsHAyBiJJmTipXey2CpwvnDUliYDXmOsZdeCJEtIYFSjq4NC9Bz0Z6hueh2FsSSjEyDMmbwmy2DpRXOGo5mX/EkRbCFxp6Wjfw+dVasBnWE7R/bMT+fN/WYkTtH9sxP5839ZiQpW61Rn5dk4SpH2gUr7Uz9hl/zngIAnPnKgSEhSjTRKEjL/wCUK65ILUpQ2bglAApSMSVA6/XIYdXIbpC84ScUZ8qRopJJCmYpytcOyqO7ny0aC7RcyE7EZiJKkyCS9VMoBqqBUkej+fOAMVPmoUMxWnLQEOU6UPOPJ+KmLZC0FJoU0LkqL8dTUxXOxkwKKVKU5DEEFjxZ4sXFrC2Y4RzCqBN4TGXMUQzpAEtb1ucr7tKkGnnpB2PZQYulJIAboK9aepMJgsmYl7lC36nl10htisxlBSCyjkq7NTU+f7awPipAY0cPaVrhozlxHMpRMTkP1aip6EqSElIdqF6O7ecVLSkKZII4lRqefKmkcz5yysCYQCGrQUfUi/jWO5jBRyv1OpofJ/hBdAG2ZcqlpcS3ROp+LMtElQQnMEkXLFy73Z/6+A8+aVITmYKUatbUa+sXFKO6lqWoqQ+Ui7CpTR3rSK8TlWEZaJajsGfyrR4DxgJe21jCY9HtaX2BkX4QE4wWNQvELyEEoSEDmHc9Q8ZXtDM/tE7V1dbCsNcLszuk50OSMwYGpoxIb7wJekItqSlOpamJUbhrqAOnGvrDGu3NTDm3APklFMw4grvAozKCfxJUnTVJA9SI1fcpQFCTMGQhKCFALCyA4YuSzA1YeMZjZUvNNQDUZo2E/ZSpYPcLW7B0q9hQLuEmwIPk94YYBsZnzE+Vt/mFWp/is5tGY2WYkFAUlJAclshKSHJ9kkUfjyivaRoSSQxLG9jy5sIvxaiuURXMmoDZWTvEilmJL8kjV4oxllWDh6jjUOTbwhV0pTyYsO3kH2EeiaUqofh8u1oI9SR7pEC6vEdYbzN3KHd0ouKgJDm+hUs+UKJaakavpr0h1ikvMUXcJSEjU7tC4HMHyjgENIQZPZVuHlKVuoYHRi3+n9YrxKVF+8UokBwFFrjy1eL8FNylJOh4P53o2vyWU3Ed/vLZOVJVu8BV3vmJYV4kjn2mWkdW686c8/C5Te6m7O3YhZ2082EVKOXdSAHDENlPRr198NlqyYGYp3zIUQdfrFa+Coy8qSyl0AS7qvR3IZjqC1OfWNf2hZOCZ2cSx5lKm8h6QVUzBjWkk3OvD4WAAB7IhZ6XhAcNLUwfMRzIZvKp6EjjFIl5VEcXIfkWsHZmtHErEqQkBioWDs1QzA1APrY6R5MxQNBxtcAN/ppYCzRMuakWusQfPmSrL3ax9mgtQubUhbKLOelfX4CkMMRh1LAoNK2A8SeHwjmVstRYA1/lHk3rWFGHwVd7Oy0xv09096RxFOo2M14CWrDnqT79f2h5gpROIlrolKbmhoBq2ptF/wD2ZmJSFZCkGgzMCdbGviAI8w8pORSlkkOAE8TR7jep0POGH9EaTc1Q+AvrsSJjs8hqGxE1ZVQggHRtDrr5iBE4IoKkGhKiKizQ4VLMohaCFIzAoW1iKjeopJHAmPNoTSt1PVWY2H4E3YNo9rwX1NI02vo777+M8f4XC54fldpCFky1LSgAgVYEltC9eDFuJ4VEaLYHZZCZ8krUskTZZsiWHzgj+9UmYa8EQglLJShMtWUg3LJAcF956a+caDYHZJRxElS1qLTZZpKmtRYPtLSkeUY4cTTG34/hcqmHL592j+2Yn8+b+sxInaP7Zifz5v6zEhct1scLJz7MwCSaZsUpQ4hMxDeLqgHCTfqJysjVBqQGINx/hZ3vuxeAr+GYEhQSHxIzcHny/wCkDypn9kmbxcqDB2ap3W4qs19bBoKwrRL3cPr7RbahaGN7z7/9VTjqpld2FE74Ci4fKrMWD8x5CzQsXjCTlUotmdjRiHa9hDfHZskp6FIWshNMtWS3FRLcz5QjnYnMxU6muS3GruKx3Ful+WeYCCGkgItcxpyCSGyEv4M9Pm8M8fiWw6LGieI+7S3T1EZuQtQU6HU1QGJpzEP1TCpSWSSAASxNyMoS+hqYX4iHubPMCFtQlska/tJ5kzMRRg1NeJf1hlgpGdYBNS4Fr5SR0qBFu0MBvd4lQIBAKTulOopw0eKMPjQmchwKt4VcGg5N4mD6OVtMuHcFk4lzuKNTKSmWgBILhzdtWIpXrygLaEpYUEtlpfj04QWlYBHn60qeED7TWpeVwQDryHCFFSsalSdmi9nSwYw+Fyn8jc/XBEbHxW8l1OAoCp4pIo/zWOpwClTZeXcDu1w5FjqxqA2njCv2VACjEP7/AIQ5kSVT0goKQnM6hfMeKgAxGgelRxj0PR+Ja5pFV2gi+0LyXSOENN+Zosd2w86LzsvIAM7MM31bAAkOksVF72FusMMLnly0zkqdIUXlLNgDTITq2nHnSBZGFTNSXB3T7KTYqUStRJ0DCrcI8VillKEzie7ChlmBioACgpfTmG1oIe4amxrOq8wfSOQUuLiTPovEThmUx3JilJUT+AnMXDCxIL9eML9pI3ili9Rzuz1a/vhttdKTmWGy5jmZqhyUqB1+8D/iDWhJMU6EqSQVoDkVcBICSObkAi3tG8A4vDtrtja0yPo87u5bUapZO4iEqxCChQdLEACli1j1hthpSiMxclRqWJ1FTTUufGFycQVrzKLqAcDQC4A6k+sN5TpZAIOUCwZ9a3r4aDrCLNM7FtUGUATdWS0ZClTUF6MTRnDgHXxfWsdYWaBKNbkBVi4G+PX3cq2TcEpKQtLOTUMAwcgMTR3BGjEMHag8tBJSkpU6lDm7BQpR2cihazHlymyoajR696pmblJ3LyXOU5Zgy6kBTPZwxoS2gFBBWGzzHllRKRcKUogMQHarM7eMBYiWoT1JclWbQ8AGIIufmsGicuYMwDzE8kl7DTeJf3w2bXfTfNS7Jju4rPKHN7OsSmsrsXMzU7tm9sFeXw+Wipey8sxEvOl16hiGe9S3No62dt5XdqQCaiwPsvqAas3leAsLOBUuaXZIYV1sxeh8OPWD61R1Ck5zY/42GpsPVDUBUfUh+gRk9MqYTLSMigSAtRJzclVNXezAcDF+zdvLkKyMlNahmCuYIgDD7OKpRU1zmJYjLpYnKfAUBuNOQMzSlhlhsqgGcCoBGvxYeI5zYVgLiXs/3TcjiNsbxs1C1d1eJlh12fX7TLtHtQTAAlyyeV1UuKFm9YTLQcsuUTQuSBVn3qi6eMed0uYtMpYZQWyqE0HHUMHhhsuSZ0/NRnZJc2H4SS9ALE0cRwvZWrU2su1ozcOHz5KrWf01FxPcqJgXJ0JQaKTRzYs7N86wLOYKCktlqwcuDcAg0fQiorSNlj8KidmCWC00szjgRqH1GojI4vDZFkaVDE20Zy+h184q/DsqEVaNjNxsMHXw367FXDYoub1bxf7+0JgpSixQcq3u4Tl3S5/loLxo9hdmFmfJUqaonvZZLSsQoFlpPtBGXxdozWzQsvkWEEPvEhDJ1OY28Dy1h9sLYpOJkqOKQoibLLDvlvvpNwhvVoVsxFGlTDXkg/vvRpoveZb8fKwvaP7Zifz5v6zEido/tmJ/Pm/rMSBFZaszP9k4JOXM5xNeH1iWPgW9Ion0wu8Akrm1VS4IdfR7DnzDEy1D+F4Fy29PoLq+uS6R1b0gHaZIw0oKXdZfWjMG1pf/ADamDMO6GPOwfpEQG5eIcfcIITcssqchTulVSWqCSenGz2EBz1ukrJdWYaXDQenD92nOVlgMqMo9tXAPp10Iig4cE5alRBNKhxU0NmZqHSnMZ/5cUJaOCXYSW6nSrKRXXoW/aNAhaEpQp1ZlBzlIL1Zj+HrTThASZG940ALmlS/OjwTiMHlGYqDhrMGq1OP+sDueW2IR1KlRcAS/U7NfHcr9oLSyGDApBIvqTUi9wIUbOGeYVmwt40HpHW0JuVLPW376eEXYOTllgWJqfH+lIIxbsrAweK36LoB+IzbG3+ueCOwjPva6e4XjrbO0MxAHQfE8vnnEw0oqUB4A++pEV7XkplqJFSzCr9BCcRnXsakigY8Sliw7JTpcwdsnEKSsZTu/f4AWe93IrS8BZDRP3jeHuyMsuUuiStTMlTEkO1AaXL8aWZobYCia1drRsue5eaxr8lBxI1t+vAJridipUkd0Mqt1lAuFOK0dwHF+fkunTSkiVOSQqgJd6OSGFtTW8FSsOuQEKlqOYtmknUvcNFyVyp6GKWy0yksUUIBD1LEcR0j2LszIzXbsO0WNzzG5eVsQk+MSQhSE2Faklkg5iHFyFPa2YwsmKyEoUGStQJVQsf2NOleMNJstUlQQsO4JD6i6R1oQ3+HlAmJTLSySAUEkpVUgAigLcLtwIjB5Jhwvbz/asFxL2elJQRm3gVEHLQJL0NXBLeR4x1ImVc8a868TYM1T1jtCkISpSHyk5EVe9VF7cfIQHNmgIPwtoDqX1hDiXh1QlaDRaLFzQooloKT91nFag1pru8gx4wvnhMubRWZN0qFr9N63y5EKMLNPdk1YG2nPlUe6DJqnl/zoqbuRS3G1T7hFKFQ0nhw0m/iuCnm7JOxM+7Cp6FEh1J1e4UEn0sH685tTAGWvOlm0oelfdAuHnNNkE0T4tdgeIqR80h5g53eS1y5jugu4YkGpqPmhaHbXU5FAiQZ84HvKEJeztg6fZ9knxCXHeS6A0Um4S/D72U0rodYImyTuSUgkBlKY5g5vwajfG0D4JZRPISxA9oHdtWtRUcY6lPKmqExNTqpw/i9QeJ5PAdAf+SKFR1m3aNu4A93yEe939o1Gi5154rZbOaVKTRyvQMaAUFS4AHv0hPt3ZIUM6apNjcJf1bTlwhjKniclKvZWGuSKa5TwNWPLlC7tHiQhCUDSvAk6VF9awbTNb+oeHjsR/PPdvSZjWgNLSc5JnuSgYla0qF1oGUF6kKJcA2JrbmaPdr2XxUtFFFizOzNxcWI5vp5IZToSlqqVvMBoHoRrxpxiwED62WQPxJ0HG1h6DTkBhajKLnyIY42Pd+9Nia4miazMs3AWyl4YIUpZZvadyAb8BQj9uMZHaE0zZ2rqcmxodObClDp4QdK2yTKKHNtaKAFxwUGGvPkYARMaUtbVmKyguCAAXIZnSbVBEEPotwlE06WrzA8fr4Q9APqVC+rsEeA+0HsabMCssvKFCrqyslqFTqoI1uxp2JVPkvtGWfrZbpE8l98OlgGrZoy+zsPMEz6pAmLIcApCmersqhI4841uxVbQE+S85CR3st055SaZw4YctI89WzMdFhFr66lOKF2k38P5C+Zdo/tmJ/Pm/rMSJ2j+2Yn8+b+sxIshlrpcsfwnCTCMxQZ5A1fvk1HQAnwhVOxUtS5UtaCJQTlc0IUoupQPWjeJhvhsKtey8GEEv/aRoxJmpYEmlajqYT7PCpalSVJO+UitCCVhLi9SKgtwjSm4hjhx+vlaVgDlM7PLX+fFdyJBmEF8iQyEquQbMnQqOp0AaOcBISmeljlSmYsgktupDFzzb5pBKHK0mgEtVB91CUKqX53fVoAlyQvIkJUtRzZUigIKiylHQcvWMXm88ftZMOad0IhU9ASru2b702YOOktBd/HgIFlYsLGV1sllbxJzXryNmgydhkoP1pExY9mUj2EcB62F9XivaiAmcs6MiwFsotpG1Jhc8FxjaqAs0b5pZMl55wTVhf38eghglet9LM3D55RRs6WSFTDdZ5W/1i6YQC3DgPloBrvz1CvW9HUDRw4edXX+vvxRWHnkFk38P2tFO0sOtK9+gFRV6kXvF+Bm5SCoVZ66P/o0D7UxZmLy+fIXanWBm/lZNargaMk9w+0EjiLqt8PK8aCXIQuXS4B3nqGAyBqO4pyLwJsIJTNTNmUQ5SlwWcNmPK7f6Q4x2yO8ZUvIlXFJ3TUgaXtUO7tWPW9E0RSb1j5BdEH458oXiekq2d+QaN90GMWpK0fSHYDdVqK/e5huutaRdMld6Zk1RCQPYmCxYsxGt29NGgZGIzkoWkA1LOQFKAAcmru1unGKp0lUsKKC8smqXuxBprwro9y8Pc2x1j6XPz5FK4vxU2hiCpKSpISpJT45gGV4sKj8LR5LxZTLCQklC37sgAvcBKgbaCnAR5tAiaEqS4SGQBqndL9WoQf9I5kpUpSVTAAEJzOLKSDSnu0LQDWLaYdOzQcSrC6qx1MssfdFX1JHEUdq6+3yhftEsng5Hjrf1gudiEqWVMUqLuLP1qQWEL9qK3UjmfSnz4x5k7SiOCZ7A2aJrJUTlobE3Nqcs1dLxbi5WSccwookK86vbkYt7NMJhc5UoSFG7kuAkDhY+vJudtYtMxVBvZqXpp5w0w9AHCvLrT8clDZyK8DYl+UlkcHDVrcmmnsiG+FxyRI9qo4jhoXuS2nrAQSe8SkBmZRFLkeo04N0igqKSqWHym3Fn9bN4DlHcLWLWiq7b8ARzxXazA52TciJM4pllrzC1gzaga3pFqFOO6mFh91QILGwLHk48TWPcHJKl+yoBLNva+V2hntjYu4CKlhUioOtQbFucWpYTrqJqO/Jxkb7aKz8QKdQM2aIDA45cpeUuCOvkX0Lax5ipgmzmt95betC1rU4xSmYFp7tYZYoh+T0cVf50r13Jly1KJYrOVINyLHKWtp4xR+NqdX1Bs/T9jmysKDc/WDTmyK2dJ76dT2ahLsQ3kwoDTRxwivFYZUpZIBpcFuXgRUVhxsPC91LUsg5rAMM1eX3qkDwgrFyxMQVeypIqSmlBWlS17c+cHDqQBg3f46c87UEatTOaw/GYnisxOkuHltlNFJD7tbEXv1FYvnIzzUyw+WWALvUX0GZzoz1jnBJKJ+VKigD2jwYPQm/L41jnDTlSVkqdiXKiL6gkeusB0RlxQpVXTlFt9/r5lHPk0i9g1TPEbOUnEoQiWiapUsDKolIJBJJWxDtwoDeNrsDspjBMlq7rAISFoJAlAqYKBLHLdrVjN7HxIm4uVMZlAKCuYahBuQ/Gzx9i2Qp8vUe+Bcfh2iqXOEk3Q+Gr1GtDV+VO0f2zE/nTf1mJHnaL7XiPzpv6zEgBGra4Kfk2VhVF8qRiCwLP9ehPo79W5wun40qnSlqCX+pzMwJd8rtr7JpaPZkwnZuBlgsFfSCQwctOSwBvUtA+1ZQ7zKqqskoFKS5Kg4CbMDZ+EQkhhHOoUMFw7lxNm51CXKGZJVo7zFP7StcifKjx1sdZ76UTV+8Qb6An3GC5EvulpAIKypIUoVAGYDu0voHqdYXzVmXNcJconLoGfiLWirhcOO/4K4wggtGkImWCZZzAS0CilHWtkhqqcep1gfGzUzFlTKAUEpTmoSwNW4FxEUVzlVZahW7SpQtXR6R0vC90tQJKiAkubuUg+WkWa/LLmjefFa4agKlVtNx1t4KySgAhIDMw+fn4xxjJRD2Jal3Z+vL0EWSAQwF/mvuiY2Vq5rX58oVA9pfQXsHU2C4wDA71vn/AFjza01IUe7FVGnF9egeOcFJK1Ac+vMmtXiyZgmxAA3nWAAaAVtr8vGrGh1QAlA1nuZhiWjTb9c+ia4GYFol4dLKYtMTYEAuSCD11jwqVJUtKHmyks4UKpq9Abtluza8I6xGBoA4TMS2XLRmDFyeYJo9rCK0Y7IFotNUXEwMy3L1owvf1EfRqQYaYawWjT5/Y9V88Li5xPmipsuXiEgDK5AYj2nq4NG4MH+EK8QVyRlUxBssVobgHw0/1MXhDKWkSv7xnUiuUsKkEn4+Vovw+MRMBSpKQoMChQZhbdA1HT4RjBpi12e3Hmx4K0ghKMRIdVCAmjlJ1BJB6gX6xJ00iXVRVnLZlP7CTS3GnmYuxGzihkAhls1XKSWLFjTMH8hFeOSorKcuUUQGqwFSXqzc9PRN0hUdlDWkkHnnwWtIDNdB4iY6m5dfJ3Ydf2ELNo1WgV8erQ1OHCSNXI4EM9PhTgBCrE1mpFmAt56woY3KyFq52Z0phgZqt9nqQAXaiR7qn5saCEsJe9M1VWnJNeRrHGDUQjIkOpVVGzOXFvdGg2bsX6tSqjdtxI1PBINh15u5w9B2IYBUswbN/wCkNVrNoXGpWbUSyFi4OWreHvuY62xKypC7gqdLc2JBHC/pFipTd5KNXDp0qA4PTTiR6Bzp6ihAGpBu5NQ9PDURm1oYKlJw/G47jz6KzwXFj27Uw7Nzk94ApnqUvR3tp8t0h7hMWpUxQYsXJFwGYVB8BwNwWEYpLhWcEhWa/A9eZ1/eNLhtrpVLKgQFkAEkORpXi3jpGtAvq9WM0FuzeIQ9ZoGYxM27jKC2xkzshyXYUY9OBDterxziZBCQrMCpFFJo4etRrzvaK8OAtRmqzFCALAEHgNG1PKlKxEJWn6xL1rStNK8IrXc+vWml/s9eE7Le4RFMBlMB21aHZW0EzE5TROhOhuzix1jzbmIyIyClybA3oBxrpyhE+RpqBun2g4PIggFwKs5v4x3iZ3fKSl6FnNW0FXt5aCDWV6L2HExcCDvHBCnDua/KNJn9rxJUmUb5p3EvR6FqkE8aU8YsksCJU6iQ+Ugij/hUHpyP9Y9wsgzJ+6KJ3UtTkGPVzXhV4c7b2IAHBJs+pejuKkg/04QLSwYrUi6pZzjI4bvpb1MSKVUMGmiXbGxAw2LSZjlKUlmS5IVYjKTQ9Y+nbG7eyzMloTJxCiVpD92wDqAcl7R8x2JOmCaUhM5ZAYCUvLR+Kg4HleNtsWTilTpX9kxDZ0OZmLmkAZg5ZCmLcCIWV3YjNDmTsmYRtOlh3doujhP6K+M9o/tmJ/Om/rMexO0f2zE/nTf1mJA6otZgVJGDwGZqjEgPb++SdAa0FYqVhpRJCSpLkKuwcOToxNNP6CqdiUp2dgQuWFgjE6kKDTQzEaOajXlHOGwiMiVInlKVElCFAOCl3dqacKg9RHOpa/eDwVS97dIjcf1dX4fDqUuocKIUACQS5oxYgVLl2ofMdeGWub9ZupmTAVlAoAoUD8CL9YuVJnpZYSlYAd5RB14pcsTw8LOOFbV3iFBiKKFQ1EobxCLe6KOpvGhB8IXG1BtbHcZ9F7Pcju0AIQCQwpb2lLOrXrXo4ejGJzzHJoSGHJNAOVAIvGOChl3AVEht17ZgKiozZWqTu0ikpdVHI0Jtdmr0/wBIyqVKkRp9J50PQokmo650HyV3xPQN8il49xWaYnmmh5cdPCKpZc0sA/p08Y5TMdyaPzNv2vAcXXrXPBbGwoeSs5mrQv5/090M5GDyYiSpSgxUCwLl7Gh98KlOlXM2PjTlqfWHey9nqmTJSiXSSdQ9EK43DwVSAdVYDoSAlFf/ANaoIkgE8BAWkmYZEwpF3CyFCu6wcClQ8w0td2hBj5BSCheXg4BqwcZaMno2pbhDaSkylANu7xB5EJL8hZxHQWmYFAjdOQNSn1ix4F8p6tpHppfhH2u2dfVeJGWoBsd+yEhw8/ulgzd7dZCwXKb0PE6G7UZ4uOECpZmTjUkZVpuAxa1G8tBSLp+AUkqJZSE1cpcCoK3CeRoTxd3dlypJQjMkumhVLNQbgGnFjzbUw4o121hmmDv59diyIvuKJkzF5QldCpI7pbX1FdFAsdbGho6/EbWNQsMeLXe46Mrn6wf9NTNClNlTLl/3YIBBf2kdKaPAOLWhZyTAkTJZY7xAUGDEDUlhQHlCzpJhbDgLbR9eC1pwbHVDzFhRcHdAQAeByjNx6kdS14WqlvPYcB7gPi8HiQlCiyiaCvQV0e/wLwLhUZp6uQL1aw141015Qla01CGjaVppJT/ZKwlZSsWNeYpZ+Va3pGiXij9ISht0JLNzYcOXHh45bMxlzGuMp5kUL1pQi3rWHU/aoTKBL5mbwf0cN1pDujmxFFsmC038CgMSzLUMCZFvHalG0j3c/MliAojTy4EsWgLEyspYu5Jy3oH1LekehYUc6nZ2CQ/kODBnJL9Ytlhp5pzrXQHxPzTQSrkxOKDWmxsTvgi3r8I1gNOlJROI2WEyC1SVBhqAHNnq9fPxCovUJffbiTVwbXfXjSNLNlpBnAuE5UMKDR9dS/OM3KnsCz7rgM7VYAnnSNca7KG1GjSR4aIfDHPId3okhsskdSQA9WI69OnEiNN/CAEAJISoVpYg0DseHxhJ2fkArC1qDk1c14kOzAlnh8rOZ1HAvTgwuNav6XpFqc4Oi0xJcRPiqVyatQtBiBPlsWanyjJUUqqhVCC2nBXEe7WL0yBKQqYAp1H6tTkEggvUUUf2FdIJ7SYkOydXBAD9XBtcV4gcIE+iICRKUMq2fNQ1NQn8SRQ0vyo8D9INZTqAib3cBuG347rIvCuc9knwTzs1h8oNlBIdgKuf5TyoKXhjIxJVmzAZWqNE3e5pQWp4tGX2XjjLWAtTNQE1BHBxVv38Ye43aQMklNFLooEspgKv+IN5jxhjUomu+nVpu7I3dyWVAWF7HNkui+66B2GjPiFhKZ6t0UlLEos9M6lEU4cY+ibF2CrPLP0VdFpLrx8wkbwrlSSD01j5n2Smq7xZSqanM391KE1RYnQ0R438I+lbF7zvJbq2l7aby5CU+0PaYO3HlC3E1A9xcEypMLbSPGV8D7RfbMR+dN/WY9jztF9sxP5039Zj2Fa2TnaP+79n/wDif/3JijAbYCZaJRdIBJKmBqX9KgRdtP8A3ds//wAUP/VTCOSlyOojocW3C4RK0MqeAhSRRQCmO7xfrbjetotmbbCgEzEiYBcKSQaXqDmoKDRtKQInD7kxTA0bU3LaUFKf1gPactPfLyeyFKA6AtTTj5xZrwRfUKpbBgo+ViJWZOWWcyqu5cFiL0BQGdjVtbx1iJhIXYJCTl4OcwNxU0ELZcwJJJB1seQHxMGTZzy5gHBPO5r74Erzmkc3XoujHMbSIJvcx3NP0pTM3EsR/wBI9N4xyFezqLsznx4xdmYuRdR/Utm8hFcpYpwykjT7qD4UMYwExc5zXW0P2FViK1HFwYI2bPBLlZQzkEH72lz8hxFM6QC9vaseiRS1fagNYYln4P4Ofn3x1hIgtMEXC5VflccwkGxG/VbfZe10zx3SxvBLXO9ZyKBqpfxjyfhVSmILvMAFdO9z1pzd/wB4xBxZZiPePj6xo9gdqmZE6uoUXNWDO5OqU9I9VhMY2u3I8QdI2Hu+vJeSxuFDHZqRtrxCfzsagy5jNmJQG4EqCCRoatrpzMBz9nOSUFk95kCaZXzkNT2WYnUAacO9oYV0ju1EvNTS9pzuG/xjwIvFODxhCpSFV+vWskV0mKYix0MVrYVzHZ6Onygm1QRFRAHClUyoUlaWHs6gPUeyw9nUGlyTAuPUJkt1JSFKWDmPsnQh6lD3YsL+On2hKRMQor9kJmKcDhmJatww6U4iM/isAqUsZ1BTS0qIKXbcJZiatkVZmbnFmY+G5Kosr5JuEFMkoQcstQKSNDmHh5aRd2ZwoUmev7zgAC7Cp6CoqeEUYwlySkBnoGpU08teWsVdncWhIImJJCplSwNO7XS73Y624wNRcz+qzN0kqtUE0yipcp0LRqneBdxS5A1LOXt0avNVsVFkJFRqaa8STSGcrDSZinQveIqCSQTnCWUFF7VYEddYqmbKmbpUy5YFEpo1EmgLD73E2jXqa2ZzKZhrjM7ufJQV6ZAL9RsKBlbPVM3i4SzhOuXiAzgDjanlXIWAtLk5gSkguG8VPSprytGnw82UhkarcEkFNriodRfh+0Z7aOE+uUlWovl1FiB5GnGN6lNlFgfS1Yb+SzpVTUcWu2orbGJGRCACFkAcHp69X16wqCsgysVGpV5aOHDDj4iPCN510KKbpIqKPu6834QVszZucuVFJW7ipoakh/jcEcYFqH+tqw0dkc8+C1aBh2SdVzKeWMyXyGhB5dOvqx4nQ4TaoKL5iASCQws7PcGEU7Z65FlEpJ3hxbiDRQb3xX3vdvlLpUORa4FCKH4GN6NV9B3VV9NhVKtNlduZqLlTc07vFFky9bFxUMR7Vorw+AMwKU5BuDYgAgV0IsPKOzLyy0S0qzGYxUkOw0S/P+vGNJsqSmXKJmMEsxeo0d60JoPmncOW1HVMTU00HcNee5cxDzSY1jNVnJZ736tZAWkgJUw4kMQ1QXd+WrxVPmKSky1Xpq4a+ljW/wDWG+1cAhbGWcz2DEnlpmb9wI4RhJpSFTJau8QcwUpafZAUoi6vwLLFJ9S9H0qmGk0BLHbN3EcP5V216dVo6yxG9F9lp6kTVplqUGSlJyyFTVEh3YIU3Nzd7Bo+h7Jxk3vJbzZ4daaK2esD2hRwaddI+dbL2YoTFklZKicyZUwSQMqlJIJJBNQWYRsNibLWJsoj6YkZ0O2KQse0LgzHI40hTUf1MU36juRdJrasvBEdy+I9ovtmJ/Om/rMexO0f2zE/nTf1mJGS4nuMwxXs7ANp9JLf/dEJcPK3xzr7/wBo0ol/7NwBAf7UDajzBCWWl5gAulIBpq4DGOHRRMJktsPSpWujBnag4WaFXdVHRXvENp2OyhCWfulcXzFLkHo5HhA87DBLF/ZDEaupuQ1421rEAIDu/wCP0ulpNwhVy3HVh/1E/ARRPmHMoijMfKDUHMWAJCVOegSEj1PqIFniqqXp6E/COEguhXAc0252IgYgBiTUEHjbMr3qtF2DYpJuAFB+iEC+lR6QHMFrfNP2gfA4gpdtQzeDxi6nIMJnh+kcrgKokb9v7TsIDqJrvHlpA5kBZZmLNQgPRg/GhFfN4ImzWUQaG/Vx8jzj1IGVTNqX8RwPwgIEheif1dZgy7/FLMXILsdC1+unnApl06gQ1my2fqxvwI1gaYndDDT56wQx6V1qIknv+FZgdtzJSnfNVDuXohQIArT2U+UaqVPRiV94kgNmUWukCQEsbFsyjyLeMY9OBUo2u/IXv5VcDWLMI6S4LO6X5LBBp4mHeG6UgxWMjftH2k2IwIdOUXWq2js1aDMY/VmWoO7N3hF3P8vvaANobQzpmKNygUSzMUT1C9mC0iOtm9pFAKExywoqpcoExgp3qpSx5CCMfLkzUqVLsSlAIpdaSdLspv3hrV6rE0y8XO/nuSnI+i7LsWc2hiCe83S6lKLDmWJ6UtF/Z/ABeRKh98voay1s7+EHGQCW/wCWFGxugr4UYqN+EWbHx/dKyd2FB1rNKnLYDpVv8TawnDHU3ZmkTsnS0blckEQR5LiZsioNQySrzUEiuo1uNYtXLnyUslRIAHAtUZWBfgLcuBhxg1oYFTyyZSE0qkVzG9WG6XJL5TeCjs4FLGrpGoHAkqBNiQeNeLQUzFubOdh72X9Nn6WLmg2zDudb1WeG3gpwuW5GYFrVN2Nq6dTHSxhppLnICU5bo0Y0FL8YPxGCDMQCoJUVOzOnMomprQHhAOK2EnPfKABR9GUebl6XgqliqVWzHg8DY8ysnUSzUEdy5m7CQu05TOWDpULqHwGuurwYjDLlS1MUKIFykgsEqUwY/wAp8+QhRP2I2apAAf2atmWPG3jaPZ+zpiQWmUY/eNQEF/jSt2ghtPqwWtbAO5UPb1fPeE6xGDWpGVRSWCg+U1GWZo+vd+o4VBOxJUsKHfKFSFJzpD5ZhDMA/wB14q/hi2VvZqUqqzrzc7P6xXM2OwcqJJKh5LI68dNNYs9uYZXNkcVxvZ0f5BMkbLwqF5ioKrU51KdmJFCbpCqcz0gqVOwzJcBWUPVDvlyEtmB+6hf/AFHjFGF2YgksFFr0t92uouaH/S7D7KdSQlCi4I1YkgBv5XSVDk/jFM7GDLLQN0hVLM1yXFCy+0BQUJTLJypylyzqHdiw0eV4vAs/bE4li2UJZgnTItJZ61TmrzhxKwIE0ZQPvKqK7pTUlJd78T1jj+FrWkFKVVlljxJlzAG0Fwk6uYEfj6A7OeT/AMRK3bhiO1kgbyleztiqnTD3i0q5KnCWaqJJ3kq1ejav12nZ/sihM2UpMo0WguMVLVZQNkoQYzSsTOlLUJUqXPqcysneuQogEsWFNOUONh7XxRnygcDIA7xAJ+isQCsOQdCOMJMRVmoTEcDqneEacliPAmF8o7R/bMT+dN/WYkTtH9sxP5039ZiREKtIvFBOzsClTsr6TUFmInJIMW7I7PJVlmGbLSVkd0F5klQSvKouElKXUCkFRDsbCpswuwpuJ2dg+5QF5PpIVvIDZpoIfMoXaHEjZW0JSESpaSEpQqqZkkKBU6jlXnzAAkjKCBVXGIDBC4QSLJdiuz3dIlqWopmiXMmKSQWSSqWJQodVzAgmgCgR91RgGXseYyu8SUGYoy5e7VasykrShqOCkhmrYEUdth9lbUCciStCNxCfrkboDkkb9govxGjVi/EbP2mlfeS8+ZTZ2myakJygl1kNl3SNWrmoYs3/AC3XWrdJWdn4BSMyMoKtxCUoKVmooxQ4dTg0uRzowxfYaeF5ZaVlXfTJeZaciChCQRML0DkmrkcIIxfZ/aM9KRMClBIYZ56F9bzGe19AI8RsLaSFlSQp1qWpe/IqZhTnJGZi5QkkM1ARaB5JklbOEO/Ic7D4pPL7LYlQbuyEpT3hWtkJysFZsxYFJoxdq8i1Z7LLRh++mBUvKtQVmDgDInuwoDeQorVlOa2dJZnJbK2DtNK1LSF5lgZ1d7JJUzZXJXUpYMdGpHiNkbWz5mWC9SJkgEuQokkLdSnSDmNXALxoAhje6k7s7OUqU4SgrylIUXNWG8kF0kOzHnHauxs7MUoSpehIYVdNGJCk+0Lh4038Oxk2SlE5RU4dQK5LO76LpfSgIdo5Ox8UCWdqkDvkZapS9M/F3Daq4wsuCRBhMhVNjIWMn7J7slC3CxcOKFgR+r5Zo6Xgku4DMS4ZiKAgU4WpS0aqb2bnzJq1LQN4zC/eSvvd2Qxz3d+Hsnxt/wCzM1lHIMzk/wB7LcnKAG32YsbxRxfOhWwrmPy9ViVJBGZi4H3qs0t9OnW3CvKcK9hU8OnVqMR4GNRN7Iz8ik5XcEf3knUAD776keEczuzWIAZMolxU95KaqSk3WT942Leka9o2AKydUBkuKzU/CgOCoB246FvewjgbOIS6XJfM4LBqt7n8o1KezM9F5AUakNMlFJ1ZTqFX4fhEco7PYou8pno3eSrf9cEN61gLhI2WWEtdYRvus6jDvmBcHeBqXDKUQOvwEeTZBGeYCqgXUFnchJFOSjTpDjBdmsaFOZXFiZkk0oG9vgGDQR/2ZxeRSe7FU/jk6kHVd90fNAwzSLIBwIMFAyO1BcpnjMkLFQwKRWzCzABoPwuPkrRmTNCV92CE5ikvLUSXoAXTpwe+omK7GYo5/q3BU4GeTVrffgad2Kxe80nj/wASVW//ADOcVzkLhaDqnsjGzckrOnOFy0kZwVZiUTFKF9MnWosKRcqdLJZQUgilCa3IJuCpk8utRCxGwMeAQywBRIE2XQCUtFPrKByBSzvHMzZ20z/wgaADfk/d9knfY+XRou97X/m0O7x86rIUsv4Eju+tEdNRJIUe8cMM5a7FRIoTUgmlaOYJxGzj9Y5Sd0g1N+7Ukc6FR608VuC2PinPeYS5/wDmymDv/wAwVAJHiacC8TsfEE7uHuTUzpVAVBRFF6gMXfhxJq0Um/iC3ucQrEVDqZ7wD9In6GM6kgoLAnK6g2ZU0poQ9AQWNSx0BMcmTKCAFOcqpvshwSVgAVKS++mjVgeXs7FJKgMMC+XeM2U9Hqd+vtUNDQwHi9j7QIUlMtkvZMyUHDsfvvYDzIsY26mkYJv3un2VB1sxMdwCfTp8pOVwrMTRJGR1EqmFzlpShrTwgOd2jwsshJBOWoJzGzCu69umsJT2VximzSj7SX+tlUADFvrKaWjmb2QxRDdzcKH95J1Lj/iQN/aBgMHr9rUU3uF3n0Cm0O15CkmTLAIC2KgHZWrgOCKG/LnCibtXETs2ZajucdADT16l9YZo7H40glUkFk5AO8lPUXG/xvXXWLB2UxiAQJAIUm4mSnBsQXWKsNOMMKvZByOgW0geyyZTGpF/P3S3Y+0kSwrvErmEquJq0aDgaxq+z/aqT38lIkTXMxAc4mcbrAs7Ecoq7OdmcRJzZkJRvUpKmEhvzKdGjbbJQtK0FUxIAUl3lJFiHqmdSmrQpqfl/PwE1oOAZ+18B7R/bMT+dN/WYkedoVPi8QRUd9N/WYkaoNLmj1okSIoo0RokSIoo0eNEiRFF60eNHsSIoo0RokSIoo0RokSIoo0eNHsSIoo0RokSIoo0RokSIovGiNEiRFF60RokSIoo0RokSIoo0eNHsSIovGj1okSIoo0RokSIovGj0CJEiKLiJEiRFF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data:image/jpeg;base64,/9j/4AAQSkZJRgABAQAAAQABAAD/2wCEAAkGBhQSERUTExQWFBUWGBoaFxgYGBgYGhogGhkfGBgbGh4YHCYeGRsjHRocIS8gIycpLCwsGB4xNTAqNSYrLSkBCQoKDgwOGg8PGi4kHyQuNCwsKiwsLC8tLywsLCk0LCosLyosMDIsNCwsLCwsLywsLC0sLCwsLCo0LCwsKiwsLP/AABEIAMIBAwMBIgACEQEDEQH/xAAcAAACAwEBAQEAAAAAAAAAAAAEBQADBgIBBwj/xABNEAABAgQDBQUECAMFBQYHAAABAhEAAyExBBJBBSJRYXEGE4GRoTKxwfAUIzRCUnOy0RVi4SQzcoLxJTVDY5IWRISio9JFU2SDpLPC/8QAGwEAAgMBAQEAAAAAAAAAAAAABAUAAgMBBgf/xAA3EQABAwIDBAoCAQMEAwAAAAABAAIRAyEEEjFBUWHwBRMicYGRobHB0TLh8RQjUjNCYtIkNKL/2gAMAwEAAhEDEQA/AMLsrZ+DRhcKudhjOXPM3Mrvly2CJqUBgkEWV6QNLxuCJA/htVZWH0qa5zMzburiCCh8Bgd4JaXjC5/lmJUPUQswbqm4cjLTu0sXunMEu1fuivSLASFyVoNn4fZ0yaEfQSHAf+0zXByFSg2XQhovxezMAmZ3aMCVFqf2maNHb2YAkyVy8aCQM0xUwjeoQUskWcNXzEETFTFzpmVLLSCNSKEAgEB/ThBlNlODmtxM24rEl0iFVNw+DSWOzFkC5TiZpAN29ng3nDjF9ndnokGb9CUSEg5fpM3VnFtH9IzxmTBNbLNSVKSMwsqyejvGuxmMSuUoZV7yFNumzcRpUVjKmxhc6dnl4Lr3OELKqGBAJOACRo+Lm18MsNNn7N2bNWEjBTA73nzRZL/PWEWInKmIeYF7gZOVmsL8agQw2JMQmak97NOUKLLDJ9k6+PnGMA1IAjS06fc6raoC1oJ46bVXs9OAmTkS/oBAUoB/pM1xW9od7W7ObPkpSRglKcl/7RNowfhGQ2NOyzkLGinOtLluca3tHPUrIVBKQ5ZIUFq0fNloH4Am0WrhrGOjUfa40OzNnQz6KiZsvZqZsqWrBrZcvOWnzSQS7AACrsPOFeP+gSiP7C7lvtM4W1tDjZ0gCfPUimTDJq5upCVO/WMTtGUpKsqlFVOJPvjVlMdWSd8LlSzwBunzTnac/ASlADZ7uH+1TeLfhiiXtDAEt/D9H+1Tf/bAm2Q6ZSuKef8AKefEwFhQ6h/h+Pzp5wA1xySdUVSYHVWt2Erc4bs/gloSv6GkZgC30mcb1GkLZ8vAJzf2B8qikkYma1NfZ5QYNnYdh9emli6HLePzSM/iFbljetbMkwdjurptY1kztkR7q2BYKtV2cdnZ6omfjMAlIP0BySQR9KnUb/LzHnFCtqYAf/Dxr/3qdx/wwonTHSA+qj5t+0U4kh6vr7z5QPTE0yTzdULQI7gtNIn4FTf7Pv8A/VTf/bBMiXgFKI+gFgkqJGJm2B/w/LwkwaNwDT+kFSZihOofutQ8fg1/GOGQFfBsFWu1pEiUwww2epJUcC28kfapv3iz+zygva+zcDJCVDAhaVlkn6VNH/8AMKdjyFKQUpq5oAzkhyT5ERTtNKk5QoswJq/L1YNX9oa4egH0WuLJmZN5F7c2QeKhtctaYiLeA+U9x+ysEjIE7PzFQTmBxU2hUkFgwrc+UCYNGAW74A00GJm/hUoj2f5YK2l3xnfVlICQkMQNEh7hmpbpyhVs6Qc6geC8zVsCNL11hFWqQxxDhI3Iii2XtDhqjJyNnpcjAksW+0zeHSApuLwALfw//wDKm/tF+1DlRRi5JavAJr4g15CEM4M7e57gG5sf6xjQqueJJTvEYOkykCG38eKcqxOBdv4fqP8AvU17P+H5eH38E2d3SZn0I7yMzfSZvBz93jGPxjVGoJPoGjZyWVIQMrCqeLV9aH51Lw5zntLy+Z0Ss+cTgH/3ewcBzip2uvsx2VYIM+z7pSr7VOsQ+qdPKPMfOkpAShOYJIJUSxobCjtXlFe0VHLJVSshIHmUX/ynyhm+jRA7BkDbzu4LrXuOohFhOz80ofQSyyQT9Jm0bhSsajZfYrAT1pCcDMAUpIf6RMNCQHolteMYuXKCZmHelX4vX1atI+o9n9oKMyUAhRGdFSpX4hokhI8ovQotdTLnNvbbwHug8bWfTcA0x/K+FbZwqZeInS0+yiatKdaJUQPQRIt7R/bMT+dN/WY9hYmS0E2Vm2fggz/VYw/+oIK2ds7ew8wmuRz4BLX5U8o6wcjNgcCc2UZcUKGtZyf616RXhcUk5E96EMwOegTUEhLgZxuir6axsyAJPOioZOiaYuUFYiWoEOkhXhvBXvTC2TnUtakHKkLOcuzAnMoltG48IaYnKEBSqqUkpBSGA10PjerRnimYZWaW5StTEC5sC2hc0bpxgtlUMl0x4Ts+VQMJMQiMHilfSA4mIzLsRul1c7CsOUsELJvkWno0tIbwIPrCbZk1W97e6UUW7A94kvxNjaGOfdKiSnN9wOUnOAVOTqzjk0DU3Q0n3XCO1EQkGM7xaM5mJDBsrlwBS1n18YIw4QAspmziQhZDgAF0lMD7QxS3LymDhlFKg4BpU8mjvE7RKkKDSw98pJVU9bfvAzbVBLQL70XUggZSdL6QuNkTwhebJn3VACl6VLikbHtYQchAAdKjQAPZnpWMtsbDyy6pqwkBgxUzu7s3SNNt1YV3JendpI8fh5RfEk5Kgi1r77/C43JLIJm87uCrlydzHTEJGYLyIoKNu08xGJ2mhQUM43iHNONdABws8a/DTlDZ6ykOqbNpfVQrToYzXamWBilpAYJoOgpw/eN3f6bLbSfOVyr/AKrhugeQAVGNrIlHgVD5ry0ivYaEmbLEx8lc17X+WiTVf2Y8pnoR0jvs5PQicFzElQCSwHEsNepjDDsLqgYBN9PFdzFpzDVabFYPCJQSjNnAoCV38ekJ1yipKgQ9gLu5enw8Ia7Q2vImJyy0FKs1SwAZjwJ1b+loXGWAtv5hw43pahZo16aqF1doIIgbddUV0eHBsu1lZ6b8tEmpGXMzhwPPMfhFuPl5VMxFh6OfnnHZl/Ug6FaEjwSp/wBQjKiZpFZvsUfhwzB20t86a++OTJafxrbjSkWYdLkUv4+75r0i7a2HCZ0lT1XLQfen4P4xV8wtMC3+6HHYRw2r3Z+JMtKVBx7duqA/ShHCkWbYxJnz5VnLJtepBOrHl0gvZM2WnKFpdPdpYu7HOokh7F9H0e0V4CWleNlhIZCVkgtcB2J4mo00hvhw1tEua64Fx6z+0vxLi6sZbtMH4/SPxUrELmzCmYQnOpmS+tAGHx+EAYSUpM2YknfIWCeJP9YKweEnzd9M1SUlRIABtmLAdIoRJKJ5Ss5lAlyRckdbl/WEVczTe3NNjaI/lE0WxUZAAuNqF2lYB3v7xc+dOsI52orp8AYb7QLy0s33raVavGFEyqibWN63FBz+EB4YWXpsa6KYHAeyuxKqE3qrkbpjXbOmA4YgF8swjzAAbkzesY/E2Apc87q9bCNP2fmnuFpAcgIVbQApJbwEG4ey8aB2UFN2ApKFKWQKUctWmvLx+MLTjhMDAEBKcoqKBKisacS14KxMxSllyak5nJ0PO1n4QtkYUtTVyPBiw4w6ruccvZy6239/fouUxEyZTTDPnw6izZ1aPoPg1I+sdnMeCuWAZit5NAVMN4aIASBHyvCALmYdyA6iCq2jnyj6l2fw+FTMlvMKjnSwDs+YNakdw+XqTqdPYT9IHHz1g52r4V2i+2Yn86b+sx7HnaP7Zifzpv6zHsKU1WvwmFKtnYJQ0+kJo7uZyWbhWn+blAMjYUsrUCCShnzGjlC5lhyR6w72LMbZuC/xYhQ6pmBXvCYXT5hSgKB3y/FT5UrAdtLDmzRoIhZmZV2ylkylBTJylQSAWFHT1d+cKF96JSTvZC5ZN7mtrU8ukMpI+rmMbJVSwdUygL/5vKFeLmTUJR7YSzgpfWrnTXSNWvy03dqJ4TPAblAJOkovZ+JWpBJKlMQ2ahDEUa+t3gzFkplhOgUD5uWqfwt5iAcPMeXnKiSoGpYEhIKgeblI8oKxtZinKWK3tZ3LH+WtuDCMnPyUjPNwpTZmqgDmyEnTkTELCSonKSxNKV06dPOi+dMTZKJaGNk1Vrc8IbzSEpOWXKzLGRJQfxFqgHm/hCnETEUCJYlgPzKv6RTDtFi0zrqisS5znw70iPRGbP2eqYkFIBLm9eENMatSZacxBKUMKijEgBuRB9IBK1Jw6MqlpzEuEuNSG6R4o/UMbh7s/tHx1eMcYGh5uZMImgHvawGImBvT3AZkyMKgWWt6p4ZphPtB7WpeMt2qf6Ut79G/f3mNfhpxSuRLD7skq9Ep+JjI9pJmbFTfnQVofhB1S1NvggCc1Z53k+6Cl1kTR/hP/mY++G/Y6f3YWru875QDW4zEigPEcIU4b2Zo4yyfIgxqezkidLw4MtcoFRKgFHeNkpfTgwP4o1wLCcQSBpe5jZCpV/CJhcbb2gFGWO7CCC5tqQB90c2hPPWywQC4to1KNydtIP23jVrmIE1OVSMgYMfv3v7ybeEA4tO8HvmDN1v88YB6RJdijmEbN+wJvh29XSYdbA//AE5LNrllKT+FRbwAA90WLSyJXOYokvfKEj4QJjJ2dSi9ySHvU0hgJQKEnUBRr/NMYEcPZMXoNikQUFVdJJCIkpo5f36N89Y77QzHMssQEgAVelx0/rHkhBNAHOgs5egb5ufHvb6HDsHbMRrUAl+d+kcqAhs8UX0cA5lVu2AR4GUdgtld9IStJS6UsRYgBzW/HlF/ZSW85Sw7JBOj1rbiwtzhMjPLllX/AC3B6vy6cof7C3JGIU5b6yuu6hj6/IhsXvbQDHNiw8QlFQf3XEGRJ8LoHYWzlzJaT3i0p4AtYtStKxO7MucxLkK9o14QmwyyEipa7OQGNKeIr1gyRMdiRzqSb1byNoX16ZLT2yQdkW26b1ox8EGNFXjf7sCmtuvz5wpmSySQKkgD55w42khkJBAf9jp5+sKkHe6B68gw63hPQPZkL03SBytE7h7Fd41W/rRutxbgKxothH2k6mS9eSklxwYRl8Waq5EWs1tdHEO9lTScQElmyqSP8yVHyNLaCC6VoXl2jso7H7ZCd1CEpNibk0qzfF4QAnu0F7BXCxUR+/lGjmbIlpHeLWneLs9a8urVrbnTM4EmoulLv08Ic4gOBZndJPppHPBY0Swg5BHymhlFXcgKILlixJFLB7Cp8XteNJsHAyBiJJmTipXey2CpwvnDUliYDXmOsZdeCJEtIYFSjq4NC9Bz0Z6hueh2FsSSjEyDMmbwmy2DpRXOGo5mX/EkRbCFxp6Wjfw+dVasBnWE7R/bMT+fN/WYkTtH9sxP5839ZiQpW61Rn5dk4SpH2gUr7Uz9hl/zngIAnPnKgSEhSjTRKEjL/wCUK65ILUpQ2bglAApSMSVA6/XIYdXIbpC84ScUZ8qRopJJCmYpytcOyqO7ny0aC7RcyE7EZiJKkyCS9VMoBqqBUkej+fOAMVPmoUMxWnLQEOU6UPOPJ+KmLZC0FJoU0LkqL8dTUxXOxkwKKVKU5DEEFjxZ4sXFrC2Y4RzCqBN4TGXMUQzpAEtb1ucr7tKkGnnpB2PZQYulJIAboK9aepMJgsmYl7lC36nl10htisxlBSCyjkq7NTU+f7awPipAY0cPaVrhozlxHMpRMTkP1aip6EqSElIdqF6O7ecVLSkKZII4lRqefKmkcz5yysCYQCGrQUfUi/jWO5jBRyv1OpofJ/hBdAG2ZcqlpcS3ROp+LMtElQQnMEkXLFy73Z/6+A8+aVITmYKUatbUa+sXFKO6lqWoqQ+Ui7CpTR3rSK8TlWEZaJajsGfyrR4DxgJe21jCY9HtaX2BkX4QE4wWNQvELyEEoSEDmHc9Q8ZXtDM/tE7V1dbCsNcLszuk50OSMwYGpoxIb7wJekItqSlOpamJUbhrqAOnGvrDGu3NTDm3APklFMw4grvAozKCfxJUnTVJA9SI1fcpQFCTMGQhKCFALCyA4YuSzA1YeMZjZUvNNQDUZo2E/ZSpYPcLW7B0q9hQLuEmwIPk94YYBsZnzE+Vt/mFWp/is5tGY2WYkFAUlJAclshKSHJ9kkUfjyivaRoSSQxLG9jy5sIvxaiuURXMmoDZWTvEilmJL8kjV4oxllWDh6jjUOTbwhV0pTyYsO3kH2EeiaUqofh8u1oI9SR7pEC6vEdYbzN3KHd0ouKgJDm+hUs+UKJaakavpr0h1ikvMUXcJSEjU7tC4HMHyjgENIQZPZVuHlKVuoYHRi3+n9YrxKVF+8UokBwFFrjy1eL8FNylJOh4P53o2vyWU3Ed/vLZOVJVu8BV3vmJYV4kjn2mWkdW686c8/C5Te6m7O3YhZ2082EVKOXdSAHDENlPRr198NlqyYGYp3zIUQdfrFa+Coy8qSyl0AS7qvR3IZjqC1OfWNf2hZOCZ2cSx5lKm8h6QVUzBjWkk3OvD4WAAB7IhZ6XhAcNLUwfMRzIZvKp6EjjFIl5VEcXIfkWsHZmtHErEqQkBioWDs1QzA1APrY6R5MxQNBxtcAN/ppYCzRMuakWusQfPmSrL3ax9mgtQubUhbKLOelfX4CkMMRh1LAoNK2A8SeHwjmVstRYA1/lHk3rWFGHwVd7Oy0xv09096RxFOo2M14CWrDnqT79f2h5gpROIlrolKbmhoBq2ptF/wD2ZmJSFZCkGgzMCdbGviAI8w8pORSlkkOAE8TR7jep0POGH9EaTc1Q+AvrsSJjs8hqGxE1ZVQggHRtDrr5iBE4IoKkGhKiKizQ4VLMohaCFIzAoW1iKjeopJHAmPNoTSt1PVWY2H4E3YNo9rwX1NI02vo777+M8f4XC54fldpCFky1LSgAgVYEltC9eDFuJ4VEaLYHZZCZ8krUskTZZsiWHzgj+9UmYa8EQglLJShMtWUg3LJAcF956a+caDYHZJRxElS1qLTZZpKmtRYPtLSkeUY4cTTG34/hcqmHL592j+2Yn8+b+sxInaP7Zifz5v6zEhct1scLJz7MwCSaZsUpQ4hMxDeLqgHCTfqJysjVBqQGINx/hZ3vuxeAr+GYEhQSHxIzcHny/wCkDypn9kmbxcqDB2ap3W4qs19bBoKwrRL3cPr7RbahaGN7z7/9VTjqpld2FE74Ci4fKrMWD8x5CzQsXjCTlUotmdjRiHa9hDfHZskp6FIWshNMtWS3FRLcz5QjnYnMxU6muS3GruKx3Ful+WeYCCGkgItcxpyCSGyEv4M9Pm8M8fiWw6LGieI+7S3T1EZuQtQU6HU1QGJpzEP1TCpSWSSAASxNyMoS+hqYX4iHubPMCFtQlska/tJ5kzMRRg1NeJf1hlgpGdYBNS4Fr5SR0qBFu0MBvd4lQIBAKTulOopw0eKMPjQmchwKt4VcGg5N4mD6OVtMuHcFk4lzuKNTKSmWgBILhzdtWIpXrygLaEpYUEtlpfj04QWlYBHn60qeED7TWpeVwQDryHCFFSsalSdmi9nSwYw+Fyn8jc/XBEbHxW8l1OAoCp4pIo/zWOpwClTZeXcDu1w5FjqxqA2njCv2VACjEP7/AIQ5kSVT0goKQnM6hfMeKgAxGgelRxj0PR+Ja5pFV2gi+0LyXSOENN+Zosd2w86LzsvIAM7MM31bAAkOksVF72FusMMLnly0zkqdIUXlLNgDTITq2nHnSBZGFTNSXB3T7KTYqUStRJ0DCrcI8VillKEzie7ChlmBioACgpfTmG1oIe4amxrOq8wfSOQUuLiTPovEThmUx3JilJUT+AnMXDCxIL9eML9pI3ili9Rzuz1a/vhttdKTmWGy5jmZqhyUqB1+8D/iDWhJMU6EqSQVoDkVcBICSObkAi3tG8A4vDtrtja0yPo87u5bUapZO4iEqxCChQdLEACli1j1hthpSiMxclRqWJ1FTTUufGFycQVrzKLqAcDQC4A6k+sN5TpZAIOUCwZ9a3r4aDrCLNM7FtUGUATdWS0ZClTUF6MTRnDgHXxfWsdYWaBKNbkBVi4G+PX3cq2TcEpKQtLOTUMAwcgMTR3BGjEMHag8tBJSkpU6lDm7BQpR2cihazHlymyoajR696pmblJ3LyXOU5Zgy6kBTPZwxoS2gFBBWGzzHllRKRcKUogMQHarM7eMBYiWoT1JclWbQ8AGIIufmsGicuYMwDzE8kl7DTeJf3w2bXfTfNS7Jju4rPKHN7OsSmsrsXMzU7tm9sFeXw+Wipey8sxEvOl16hiGe9S3No62dt5XdqQCaiwPsvqAas3leAsLOBUuaXZIYV1sxeh8OPWD61R1Ck5zY/42GpsPVDUBUfUh+gRk9MqYTLSMigSAtRJzclVNXezAcDF+zdvLkKyMlNahmCuYIgDD7OKpRU1zmJYjLpYnKfAUBuNOQMzSlhlhsqgGcCoBGvxYeI5zYVgLiXs/3TcjiNsbxs1C1d1eJlh12fX7TLtHtQTAAlyyeV1UuKFm9YTLQcsuUTQuSBVn3qi6eMed0uYtMpYZQWyqE0HHUMHhhsuSZ0/NRnZJc2H4SS9ALE0cRwvZWrU2su1ozcOHz5KrWf01FxPcqJgXJ0JQaKTRzYs7N86wLOYKCktlqwcuDcAg0fQiorSNlj8KidmCWC00szjgRqH1GojI4vDZFkaVDE20Zy+h184q/DsqEVaNjNxsMHXw367FXDYoub1bxf7+0JgpSixQcq3u4Tl3S5/loLxo9hdmFmfJUqaonvZZLSsQoFlpPtBGXxdozWzQsvkWEEPvEhDJ1OY28Dy1h9sLYpOJkqOKQoibLLDvlvvpNwhvVoVsxFGlTDXkg/vvRpoveZb8fKwvaP7Zifz5v6zEido/tmJ/Pm/rMSBFZaszP9k4JOXM5xNeH1iWPgW9Ion0wu8Akrm1VS4IdfR7DnzDEy1D+F4Fy29PoLq+uS6R1b0gHaZIw0oKXdZfWjMG1pf/ADamDMO6GPOwfpEQG5eIcfcIITcssqchTulVSWqCSenGz2EBz1ukrJdWYaXDQenD92nOVlgMqMo9tXAPp10Iig4cE5alRBNKhxU0NmZqHSnMZ/5cUJaOCXYSW6nSrKRXXoW/aNAhaEpQp1ZlBzlIL1Zj+HrTThASZG940ALmlS/OjwTiMHlGYqDhrMGq1OP+sDueW2IR1KlRcAS/U7NfHcr9oLSyGDApBIvqTUi9wIUbOGeYVmwt40HpHW0JuVLPW376eEXYOTllgWJqfH+lIIxbsrAweK36LoB+IzbG3+ueCOwjPva6e4XjrbO0MxAHQfE8vnnEw0oqUB4A++pEV7XkplqJFSzCr9BCcRnXsakigY8Sliw7JTpcwdsnEKSsZTu/f4AWe93IrS8BZDRP3jeHuyMsuUuiStTMlTEkO1AaXL8aWZobYCia1drRsue5eaxr8lBxI1t+vAJridipUkd0Mqt1lAuFOK0dwHF+fkunTSkiVOSQqgJd6OSGFtTW8FSsOuQEKlqOYtmknUvcNFyVyp6GKWy0yksUUIBD1LEcR0j2LszIzXbsO0WNzzG5eVsQk+MSQhSE2Faklkg5iHFyFPa2YwsmKyEoUGStQJVQsf2NOleMNJstUlQQsO4JD6i6R1oQ3+HlAmJTLSySAUEkpVUgAigLcLtwIjB5Jhwvbz/asFxL2elJQRm3gVEHLQJL0NXBLeR4x1ImVc8a868TYM1T1jtCkISpSHyk5EVe9VF7cfIQHNmgIPwtoDqX1hDiXh1QlaDRaLFzQooloKT91nFag1pru8gx4wvnhMubRWZN0qFr9N63y5EKMLNPdk1YG2nPlUe6DJqnl/zoqbuRS3G1T7hFKFQ0nhw0m/iuCnm7JOxM+7Cp6FEh1J1e4UEn0sH685tTAGWvOlm0oelfdAuHnNNkE0T4tdgeIqR80h5g53eS1y5jugu4YkGpqPmhaHbXU5FAiQZ84HvKEJeztg6fZ9knxCXHeS6A0Um4S/D72U0rodYImyTuSUgkBlKY5g5vwajfG0D4JZRPISxA9oHdtWtRUcY6lPKmqExNTqpw/i9QeJ5PAdAf+SKFR1m3aNu4A93yEe939o1Gi5154rZbOaVKTRyvQMaAUFS4AHv0hPt3ZIUM6apNjcJf1bTlwhjKniclKvZWGuSKa5TwNWPLlC7tHiQhCUDSvAk6VF9awbTNb+oeHjsR/PPdvSZjWgNLSc5JnuSgYla0qF1oGUF6kKJcA2JrbmaPdr2XxUtFFFizOzNxcWI5vp5IZToSlqqVvMBoHoRrxpxiwED62WQPxJ0HG1h6DTkBhajKLnyIY42Pd+9Nia4miazMs3AWyl4YIUpZZvadyAb8BQj9uMZHaE0zZ2rqcmxodObClDp4QdK2yTKKHNtaKAFxwUGGvPkYARMaUtbVmKyguCAAXIZnSbVBEEPotwlE06WrzA8fr4Q9APqVC+rsEeA+0HsabMCssvKFCrqyslqFTqoI1uxp2JVPkvtGWfrZbpE8l98OlgGrZoy+zsPMEz6pAmLIcApCmersqhI4841uxVbQE+S85CR3st055SaZw4YctI89WzMdFhFr66lOKF2k38P5C+Zdo/tmJ/Pm/rMSJ2j+2Yn8+b+sxIshlrpcsfwnCTCMxQZ5A1fvk1HQAnwhVOxUtS5UtaCJQTlc0IUoupQPWjeJhvhsKtey8GEEv/aRoxJmpYEmlajqYT7PCpalSVJO+UitCCVhLi9SKgtwjSm4hjhx+vlaVgDlM7PLX+fFdyJBmEF8iQyEquQbMnQqOp0AaOcBISmeljlSmYsgktupDFzzb5pBKHK0mgEtVB91CUKqX53fVoAlyQvIkJUtRzZUigIKiylHQcvWMXm88ftZMOad0IhU9ASru2b702YOOktBd/HgIFlYsLGV1sllbxJzXryNmgydhkoP1pExY9mUj2EcB62F9XivaiAmcs6MiwFsotpG1Jhc8FxjaqAs0b5pZMl55wTVhf38eghglet9LM3D55RRs6WSFTDdZ5W/1i6YQC3DgPloBrvz1CvW9HUDRw4edXX+vvxRWHnkFk38P2tFO0sOtK9+gFRV6kXvF+Bm5SCoVZ66P/o0D7UxZmLy+fIXanWBm/lZNargaMk9w+0EjiLqt8PK8aCXIQuXS4B3nqGAyBqO4pyLwJsIJTNTNmUQ5SlwWcNmPK7f6Q4x2yO8ZUvIlXFJ3TUgaXtUO7tWPW9E0RSb1j5BdEH458oXiekq2d+QaN90GMWpK0fSHYDdVqK/e5huutaRdMld6Zk1RCQPYmCxYsxGt29NGgZGIzkoWkA1LOQFKAAcmru1unGKp0lUsKKC8smqXuxBprwro9y8Pc2x1j6XPz5FK4vxU2hiCpKSpISpJT45gGV4sKj8LR5LxZTLCQklC37sgAvcBKgbaCnAR5tAiaEqS4SGQBqndL9WoQf9I5kpUpSVTAAEJzOLKSDSnu0LQDWLaYdOzQcSrC6qx1MssfdFX1JHEUdq6+3yhftEsng5Hjrf1gudiEqWVMUqLuLP1qQWEL9qK3UjmfSnz4x5k7SiOCZ7A2aJrJUTlobE3Nqcs1dLxbi5WSccwookK86vbkYt7NMJhc5UoSFG7kuAkDhY+vJudtYtMxVBvZqXpp5w0w9AHCvLrT8clDZyK8DYl+UlkcHDVrcmmnsiG+FxyRI9qo4jhoXuS2nrAQSe8SkBmZRFLkeo04N0igqKSqWHym3Fn9bN4DlHcLWLWiq7b8ARzxXazA52TciJM4pllrzC1gzaga3pFqFOO6mFh91QILGwLHk48TWPcHJKl+yoBLNva+V2hntjYu4CKlhUioOtQbFucWpYTrqJqO/Jxkb7aKz8QKdQM2aIDA45cpeUuCOvkX0Lax5ipgmzmt95betC1rU4xSmYFp7tYZYoh+T0cVf50r13Jly1KJYrOVINyLHKWtp4xR+NqdX1Bs/T9jmysKDc/WDTmyK2dJ76dT2ahLsQ3kwoDTRxwivFYZUpZIBpcFuXgRUVhxsPC91LUsg5rAMM1eX3qkDwgrFyxMQVeypIqSmlBWlS17c+cHDqQBg3f46c87UEatTOaw/GYnisxOkuHltlNFJD7tbEXv1FYvnIzzUyw+WWALvUX0GZzoz1jnBJKJ+VKigD2jwYPQm/L41jnDTlSVkqdiXKiL6gkeusB0RlxQpVXTlFt9/r5lHPk0i9g1TPEbOUnEoQiWiapUsDKolIJBJJWxDtwoDeNrsDspjBMlq7rAISFoJAlAqYKBLHLdrVjN7HxIm4uVMZlAKCuYahBuQ/Gzx9i2Qp8vUe+Bcfh2iqXOEk3Q+Gr1GtDV+VO0f2zE/nTf1mJHnaL7XiPzpv6zEgBGra4Kfk2VhVF8qRiCwLP9ehPo79W5wun40qnSlqCX+pzMwJd8rtr7JpaPZkwnZuBlgsFfSCQwctOSwBvUtA+1ZQ7zKqqskoFKS5Kg4CbMDZ+EQkhhHOoUMFw7lxNm51CXKGZJVo7zFP7StcifKjx1sdZ76UTV+8Qb6An3GC5EvulpAIKypIUoVAGYDu0voHqdYXzVmXNcJconLoGfiLWirhcOO/4K4wggtGkImWCZZzAS0CilHWtkhqqcep1gfGzUzFlTKAUEpTmoSwNW4FxEUVzlVZahW7SpQtXR6R0vC90tQJKiAkubuUg+WkWa/LLmjefFa4agKlVtNx1t4KySgAhIDMw+fn4xxjJRD2Jal3Z+vL0EWSAQwF/mvuiY2Vq5rX58oVA9pfQXsHU2C4wDA71vn/AFjza01IUe7FVGnF9egeOcFJK1Ac+vMmtXiyZgmxAA3nWAAaAVtr8vGrGh1QAlA1nuZhiWjTb9c+ia4GYFol4dLKYtMTYEAuSCD11jwqVJUtKHmyks4UKpq9Abtluza8I6xGBoA4TMS2XLRmDFyeYJo9rCK0Y7IFotNUXEwMy3L1owvf1EfRqQYaYawWjT5/Y9V88Li5xPmipsuXiEgDK5AYj2nq4NG4MH+EK8QVyRlUxBssVobgHw0/1MXhDKWkSv7xnUiuUsKkEn4+Vovw+MRMBSpKQoMChQZhbdA1HT4RjBpi12e3Hmx4K0ghKMRIdVCAmjlJ1BJB6gX6xJ00iXVRVnLZlP7CTS3GnmYuxGzihkAhls1XKSWLFjTMH8hFeOSorKcuUUQGqwFSXqzc9PRN0hUdlDWkkHnnwWtIDNdB4iY6m5dfJ3Ydf2ELNo1WgV8erQ1OHCSNXI4EM9PhTgBCrE1mpFmAt56woY3KyFq52Z0phgZqt9nqQAXaiR7qn5saCEsJe9M1VWnJNeRrHGDUQjIkOpVVGzOXFvdGg2bsX6tSqjdtxI1PBINh15u5w9B2IYBUswbN/wCkNVrNoXGpWbUSyFi4OWreHvuY62xKypC7gqdLc2JBHC/pFipTd5KNXDp0qA4PTTiR6Bzp6ihAGpBu5NQ9PDURm1oYKlJw/G47jz6KzwXFj27Uw7Nzk94ApnqUvR3tp8t0h7hMWpUxQYsXJFwGYVB8BwNwWEYpLhWcEhWa/A9eZ1/eNLhtrpVLKgQFkAEkORpXi3jpGtAvq9WM0FuzeIQ9ZoGYxM27jKC2xkzshyXYUY9OBDterxziZBCQrMCpFFJo4etRrzvaK8OAtRmqzFCALAEHgNG1PKlKxEJWn6xL1rStNK8IrXc+vWml/s9eE7Le4RFMBlMB21aHZW0EzE5TROhOhuzix1jzbmIyIyClybA3oBxrpyhE+RpqBun2g4PIggFwKs5v4x3iZ3fKSl6FnNW0FXt5aCDWV6L2HExcCDvHBCnDua/KNJn9rxJUmUb5p3EvR6FqkE8aU8YsksCJU6iQ+Ugij/hUHpyP9Y9wsgzJ+6KJ3UtTkGPVzXhV4c7b2IAHBJs+pejuKkg/04QLSwYrUi6pZzjI4bvpb1MSKVUMGmiXbGxAw2LSZjlKUlmS5IVYjKTQ9Y+nbG7eyzMloTJxCiVpD92wDqAcl7R8x2JOmCaUhM5ZAYCUvLR+Kg4HleNtsWTilTpX9kxDZ0OZmLmkAZg5ZCmLcCIWV3YjNDmTsmYRtOlh3doujhP6K+M9o/tmJ/Om/rMexO0f2zE/nTf1mJA6otZgVJGDwGZqjEgPb++SdAa0FYqVhpRJCSpLkKuwcOToxNNP6CqdiUp2dgQuWFgjE6kKDTQzEaOajXlHOGwiMiVInlKVElCFAOCl3dqacKg9RHOpa/eDwVS97dIjcf1dX4fDqUuocKIUACQS5oxYgVLl2ofMdeGWub9ZupmTAVlAoAoUD8CL9YuVJnpZYSlYAd5RB14pcsTw8LOOFbV3iFBiKKFQ1EobxCLe6KOpvGhB8IXG1BtbHcZ9F7Pcju0AIQCQwpb2lLOrXrXo4ejGJzzHJoSGHJNAOVAIvGOChl3AVEht17ZgKiozZWqTu0ikpdVHI0Jtdmr0/wBIyqVKkRp9J50PQokmo650HyV3xPQN8il49xWaYnmmh5cdPCKpZc0sA/p08Y5TMdyaPzNv2vAcXXrXPBbGwoeSs5mrQv5/090M5GDyYiSpSgxUCwLl7Gh98KlOlXM2PjTlqfWHey9nqmTJSiXSSdQ9EK43DwVSAdVYDoSAlFf/ANaoIkgE8BAWkmYZEwpF3CyFCu6wcClQ8w0td2hBj5BSCheXg4BqwcZaMno2pbhDaSkylANu7xB5EJL8hZxHQWmYFAjdOQNSn1ix4F8p6tpHppfhH2u2dfVeJGWoBsd+yEhw8/ulgzd7dZCwXKb0PE6G7UZ4uOECpZmTjUkZVpuAxa1G8tBSLp+AUkqJZSE1cpcCoK3CeRoTxd3dlypJQjMkumhVLNQbgGnFjzbUw4o121hmmDv59diyIvuKJkzF5QldCpI7pbX1FdFAsdbGho6/EbWNQsMeLXe46Mrn6wf9NTNClNlTLl/3YIBBf2kdKaPAOLWhZyTAkTJZY7xAUGDEDUlhQHlCzpJhbDgLbR9eC1pwbHVDzFhRcHdAQAeByjNx6kdS14WqlvPYcB7gPi8HiQlCiyiaCvQV0e/wLwLhUZp6uQL1aw141015Qla01CGjaVppJT/ZKwlZSsWNeYpZ+Va3pGiXij9ISht0JLNzYcOXHh45bMxlzGuMp5kUL1pQi3rWHU/aoTKBL5mbwf0cN1pDujmxFFsmC038CgMSzLUMCZFvHalG0j3c/MliAojTy4EsWgLEyspYu5Jy3oH1LekehYUc6nZ2CQ/kODBnJL9Ytlhp5pzrXQHxPzTQSrkxOKDWmxsTvgi3r8I1gNOlJROI2WEyC1SVBhqAHNnq9fPxCovUJffbiTVwbXfXjSNLNlpBnAuE5UMKDR9dS/OM3KnsCz7rgM7VYAnnSNca7KG1GjSR4aIfDHPId3okhsskdSQA9WI69OnEiNN/CAEAJISoVpYg0DseHxhJ2fkArC1qDk1c14kOzAlnh8rOZ1HAvTgwuNav6XpFqc4Oi0xJcRPiqVyatQtBiBPlsWanyjJUUqqhVCC2nBXEe7WL0yBKQqYAp1H6tTkEggvUUUf2FdIJ7SYkOydXBAD9XBtcV4gcIE+iICRKUMq2fNQ1NQn8SRQ0vyo8D9INZTqAib3cBuG347rIvCuc9knwTzs1h8oNlBIdgKuf5TyoKXhjIxJVmzAZWqNE3e5pQWp4tGX2XjjLWAtTNQE1BHBxVv38Ye43aQMklNFLooEspgKv+IN5jxhjUomu+nVpu7I3dyWVAWF7HNkui+66B2GjPiFhKZ6t0UlLEos9M6lEU4cY+ibF2CrPLP0VdFpLrx8wkbwrlSSD01j5n2Smq7xZSqanM391KE1RYnQ0R438I+lbF7zvJbq2l7aby5CU+0PaYO3HlC3E1A9xcEypMLbSPGV8D7RfbMR+dN/WY9jztF9sxP5039Zj2Fa2TnaP+79n/wDif/3JijAbYCZaJRdIBJKmBqX9KgRdtP8A3ds//wAUP/VTCOSlyOojocW3C4RK0MqeAhSRRQCmO7xfrbjetotmbbCgEzEiYBcKSQaXqDmoKDRtKQInD7kxTA0bU3LaUFKf1gPactPfLyeyFKA6AtTTj5xZrwRfUKpbBgo+ViJWZOWWcyqu5cFiL0BQGdjVtbx1iJhIXYJCTl4OcwNxU0ELZcwJJJB1seQHxMGTZzy5gHBPO5r74Erzmkc3XoujHMbSIJvcx3NP0pTM3EsR/wBI9N4xyFezqLsznx4xdmYuRdR/Utm8hFcpYpwykjT7qD4UMYwExc5zXW0P2FViK1HFwYI2bPBLlZQzkEH72lz8hxFM6QC9vaseiRS1fagNYYln4P4Ofn3x1hIgtMEXC5VflccwkGxG/VbfZe10zx3SxvBLXO9ZyKBqpfxjyfhVSmILvMAFdO9z1pzd/wB4xBxZZiPePj6xo9gdqmZE6uoUXNWDO5OqU9I9VhMY2u3I8QdI2Hu+vJeSxuFDHZqRtrxCfzsagy5jNmJQG4EqCCRoatrpzMBz9nOSUFk95kCaZXzkNT2WYnUAacO9oYV0ju1EvNTS9pzuG/xjwIvFODxhCpSFV+vWskV0mKYix0MVrYVzHZ6Onygm1QRFRAHClUyoUlaWHs6gPUeyw9nUGlyTAuPUJkt1JSFKWDmPsnQh6lD3YsL+On2hKRMQor9kJmKcDhmJatww6U4iM/isAqUsZ1BTS0qIKXbcJZiatkVZmbnFmY+G5Kosr5JuEFMkoQcstQKSNDmHh5aRd2ZwoUmev7zgAC7Cp6CoqeEUYwlySkBnoGpU08teWsVdncWhIImJJCplSwNO7XS73Y624wNRcz+qzN0kqtUE0yipcp0LRqneBdxS5A1LOXt0avNVsVFkJFRqaa8STSGcrDSZinQveIqCSQTnCWUFF7VYEddYqmbKmbpUy5YFEpo1EmgLD73E2jXqa2ZzKZhrjM7ufJQV6ZAL9RsKBlbPVM3i4SzhOuXiAzgDjanlXIWAtLk5gSkguG8VPSprytGnw82UhkarcEkFNriodRfh+0Z7aOE+uUlWovl1FiB5GnGN6lNlFgfS1Yb+SzpVTUcWu2orbGJGRCACFkAcHp69X16wqCsgysVGpV5aOHDDj4iPCN510KKbpIqKPu6834QVszZucuVFJW7ipoakh/jcEcYFqH+tqw0dkc8+C1aBh2SdVzKeWMyXyGhB5dOvqx4nQ4TaoKL5iASCQws7PcGEU7Z65FlEpJ3hxbiDRQb3xX3vdvlLpUORa4FCKH4GN6NV9B3VV9NhVKtNlduZqLlTc07vFFky9bFxUMR7Vorw+AMwKU5BuDYgAgV0IsPKOzLyy0S0qzGYxUkOw0S/P+vGNJsqSmXKJmMEsxeo0d60JoPmncOW1HVMTU00HcNee5cxDzSY1jNVnJZ736tZAWkgJUw4kMQ1QXd+WrxVPmKSky1Xpq4a+ljW/wDWG+1cAhbGWcz2DEnlpmb9wI4RhJpSFTJau8QcwUpafZAUoi6vwLLFJ9S9H0qmGk0BLHbN3EcP5V216dVo6yxG9F9lp6kTVplqUGSlJyyFTVEh3YIU3Nzd7Bo+h7Jxk3vJbzZ4daaK2esD2hRwaddI+dbL2YoTFklZKicyZUwSQMqlJIJJBNQWYRsNibLWJsoj6YkZ0O2KQse0LgzHI40hTUf1MU36juRdJrasvBEdy+I9ovtmJ/Om/rMexO0f2zE/nTf1mJGS4nuMwxXs7ANp9JLf/dEJcPK3xzr7/wBo0ol/7NwBAf7UDajzBCWWl5gAulIBpq4DGOHRRMJktsPSpWujBnag4WaFXdVHRXvENp2OyhCWfulcXzFLkHo5HhA87DBLF/ZDEaupuQ1421rEAIDu/wCP0ulpNwhVy3HVh/1E/ARRPmHMoijMfKDUHMWAJCVOegSEj1PqIFniqqXp6E/COEguhXAc0252IgYgBiTUEHjbMr3qtF2DYpJuAFB+iEC+lR6QHMFrfNP2gfA4gpdtQzeDxi6nIMJnh+kcrgKokb9v7TsIDqJrvHlpA5kBZZmLNQgPRg/GhFfN4ImzWUQaG/Vx8jzj1IGVTNqX8RwPwgIEheif1dZgy7/FLMXILsdC1+unnApl06gQ1my2fqxvwI1gaYndDDT56wQx6V1qIknv+FZgdtzJSnfNVDuXohQIArT2U+UaqVPRiV94kgNmUWukCQEsbFsyjyLeMY9OBUo2u/IXv5VcDWLMI6S4LO6X5LBBp4mHeG6UgxWMjftH2k2IwIdOUXWq2js1aDMY/VmWoO7N3hF3P8vvaANobQzpmKNygUSzMUT1C9mC0iOtm9pFAKExywoqpcoExgp3qpSx5CCMfLkzUqVLsSlAIpdaSdLspv3hrV6rE0y8XO/nuSnI+i7LsWc2hiCe83S6lKLDmWJ6UtF/Z/ABeRKh98voay1s7+EHGQCW/wCWFGxugr4UYqN+EWbHx/dKyd2FB1rNKnLYDpVv8TawnDHU3ZmkTsnS0blckEQR5LiZsioNQySrzUEiuo1uNYtXLnyUslRIAHAtUZWBfgLcuBhxg1oYFTyyZSE0qkVzG9WG6XJL5TeCjs4FLGrpGoHAkqBNiQeNeLQUzFubOdh72X9Nn6WLmg2zDudb1WeG3gpwuW5GYFrVN2Nq6dTHSxhppLnICU5bo0Y0FL8YPxGCDMQCoJUVOzOnMomprQHhAOK2EnPfKABR9GUebl6XgqliqVWzHg8DY8ysnUSzUEdy5m7CQu05TOWDpULqHwGuurwYjDLlS1MUKIFykgsEqUwY/wAp8+QhRP2I2apAAf2atmWPG3jaPZ+zpiQWmUY/eNQEF/jSt2ghtPqwWtbAO5UPb1fPeE6xGDWpGVRSWCg+U1GWZo+vd+o4VBOxJUsKHfKFSFJzpD5ZhDMA/wB14q/hi2VvZqUqqzrzc7P6xXM2OwcqJJKh5LI68dNNYs9uYZXNkcVxvZ0f5BMkbLwqF5ioKrU51KdmJFCbpCqcz0gqVOwzJcBWUPVDvlyEtmB+6hf/AFHjFGF2YgksFFr0t92uouaH/S7D7KdSQlCi4I1YkgBv5XSVDk/jFM7GDLLQN0hVLM1yXFCy+0BQUJTLJypylyzqHdiw0eV4vAs/bE4li2UJZgnTItJZ61TmrzhxKwIE0ZQPvKqK7pTUlJd78T1jj+FrWkFKVVlljxJlzAG0Fwk6uYEfj6A7OeT/AMRK3bhiO1kgbyleztiqnTD3i0q5KnCWaqJJ3kq1ejav12nZ/sihM2UpMo0WguMVLVZQNkoQYzSsTOlLUJUqXPqcysneuQogEsWFNOUONh7XxRnygcDIA7xAJ+isQCsOQdCOMJMRVmoTEcDqneEacliPAmF8o7R/bMT+dN/WYkTtH9sxP5039ZiREKtIvFBOzsClTsr6TUFmInJIMW7I7PJVlmGbLSVkd0F5klQSvKouElKXUCkFRDsbCpswuwpuJ2dg+5QF5PpIVvIDZpoIfMoXaHEjZW0JSESpaSEpQqqZkkKBU6jlXnzAAkjKCBVXGIDBC4QSLJdiuz3dIlqWopmiXMmKSQWSSqWJQodVzAgmgCgR91RgGXseYyu8SUGYoy5e7VasykrShqOCkhmrYEUdth9lbUCciStCNxCfrkboDkkb9govxGjVi/EbP2mlfeS8+ZTZ2myakJygl1kNl3SNWrmoYs3/AC3XWrdJWdn4BSMyMoKtxCUoKVmooxQ4dTg0uRzowxfYaeF5ZaVlXfTJeZaciChCQRML0DkmrkcIIxfZ/aM9KRMClBIYZ56F9bzGe19AI8RsLaSFlSQp1qWpe/IqZhTnJGZi5QkkM1ARaB5JklbOEO/Ic7D4pPL7LYlQbuyEpT3hWtkJysFZsxYFJoxdq8i1Z7LLRh++mBUvKtQVmDgDInuwoDeQorVlOa2dJZnJbK2DtNK1LSF5lgZ1d7JJUzZXJXUpYMdGpHiNkbWz5mWC9SJkgEuQokkLdSnSDmNXALxoAhje6k7s7OUqU4SgrylIUXNWG8kF0kOzHnHauxs7MUoSpehIYVdNGJCk+0Lh4038Oxk2SlE5RU4dQK5LO76LpfSgIdo5Ox8UCWdqkDvkZapS9M/F3Daq4wsuCRBhMhVNjIWMn7J7slC3CxcOKFgR+r5Zo6Xgku4DMS4ZiKAgU4WpS0aqb2bnzJq1LQN4zC/eSvvd2Qxz3d+Hsnxt/wCzM1lHIMzk/wB7LcnKAG32YsbxRxfOhWwrmPy9ViVJBGZi4H3qs0t9OnW3CvKcK9hU8OnVqMR4GNRN7Iz8ik5XcEf3knUAD776keEczuzWIAZMolxU95KaqSk3WT942Leka9o2AKydUBkuKzU/CgOCoB246FvewjgbOIS6XJfM4LBqt7n8o1KezM9F5AUakNMlFJ1ZTqFX4fhEco7PYou8pno3eSrf9cEN61gLhI2WWEtdYRvus6jDvmBcHeBqXDKUQOvwEeTZBGeYCqgXUFnchJFOSjTpDjBdmsaFOZXFiZkk0oG9vgGDQR/2ZxeRSe7FU/jk6kHVd90fNAwzSLIBwIMFAyO1BcpnjMkLFQwKRWzCzABoPwuPkrRmTNCV92CE5ikvLUSXoAXTpwe+omK7GYo5/q3BU4GeTVrffgad2Kxe80nj/wASVW//ADOcVzkLhaDqnsjGzckrOnOFy0kZwVZiUTFKF9MnWosKRcqdLJZQUgilCa3IJuCpk8utRCxGwMeAQywBRIE2XQCUtFPrKByBSzvHMzZ20z/wgaADfk/d9knfY+XRou97X/m0O7x86rIUsv4Eju+tEdNRJIUe8cMM5a7FRIoTUgmlaOYJxGzj9Y5Sd0g1N+7Ukc6FR608VuC2PinPeYS5/wDmymDv/wAwVAJHiacC8TsfEE7uHuTUzpVAVBRFF6gMXfhxJq0Um/iC3ucQrEVDqZ7wD9In6GM6kgoLAnK6g2ZU0poQ9AQWNSx0BMcmTKCAFOcqpvshwSVgAVKS++mjVgeXs7FJKgMMC+XeM2U9Hqd+vtUNDQwHi9j7QIUlMtkvZMyUHDsfvvYDzIsY26mkYJv3un2VB1sxMdwCfTp8pOVwrMTRJGR1EqmFzlpShrTwgOd2jwsshJBOWoJzGzCu69umsJT2VximzSj7SX+tlUADFvrKaWjmb2QxRDdzcKH95J1Lj/iQN/aBgMHr9rUU3uF3n0Cm0O15CkmTLAIC2KgHZWrgOCKG/LnCibtXETs2ZajucdADT16l9YZo7H40glUkFk5AO8lPUXG/xvXXWLB2UxiAQJAIUm4mSnBsQXWKsNOMMKvZByOgW0geyyZTGpF/P3S3Y+0kSwrvErmEquJq0aDgaxq+z/aqT38lIkTXMxAc4mcbrAs7Ecoq7OdmcRJzZkJRvUpKmEhvzKdGjbbJQtK0FUxIAUl3lJFiHqmdSmrQpqfl/PwE1oOAZ+18B7R/bMT+dN/WYkedoVPi8QRUd9N/WYkaoNLmj1okSIoo0RokSIoo0eNEiRFF60eNHsSIoo0RokSIoo0RokSIoo0eNHsSIoo0RokSIoo0RokSIovGiNEiRFF60RokSIoo0RokSIoo0eNHsSIovGj1okSIoo0RokSIovGj0CJEiKLiJEiRFF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data:image/jpeg;base64,/9j/4AAQSkZJRgABAQAAAQABAAD/2wCEAAkGBhQSERUTExQWFBUWGBoaFxgYGBgYGhogGhkfGBgbGh4YHCYeGRsjHRocIS8gIycpLCwsGB4xNTAqNSYrLSkBCQoKDgwOGg8PGi4kHyQuNCwsKiwsLC8tLywsLCk0LCosLyosMDIsNCwsLCwsLywsLC0sLCwsLCo0LCwsKiwsLP/AABEIAMIBAwMBIgACEQEDEQH/xAAcAAACAwEBAQEAAAAAAAAAAAAEBQADBgIBBwj/xABNEAABAgQDBQUECAMFBQYHAAABAhEAAyExBBJBBSJRYXEGE4GRoTKxwfAUIzRCUnOy0RVi4SQzcoLxJTVDY5IWRISio9JFU2SDpLPC/8QAGwEAAgMBAQEAAAAAAAAAAAAABAUAAgMBBgf/xAA3EQABAwIDBAoCAQMEAwAAAAABAAIRAyEEEjFBUWHwBRMicYGRobHB0TLh8RQjUjNCYtIkNKL/2gAMAwEAAhEDEQA/AMLsrZ+DRhcKudhjOXPM3Mrvly2CJqUBgkEWV6QNLxuCJA/htVZWH0qa5zMzburiCCh8Bgd4JaXjC5/lmJUPUQswbqm4cjLTu0sXunMEu1fuivSLASFyVoNn4fZ0yaEfQSHAf+0zXByFSg2XQhovxezMAmZ3aMCVFqf2maNHb2YAkyVy8aCQM0xUwjeoQUskWcNXzEETFTFzpmVLLSCNSKEAgEB/ThBlNlODmtxM24rEl0iFVNw+DSWOzFkC5TiZpAN29ng3nDjF9ndnokGb9CUSEg5fpM3VnFtH9IzxmTBNbLNSVKSMwsqyejvGuxmMSuUoZV7yFNumzcRpUVjKmxhc6dnl4Lr3OELKqGBAJOACRo+Lm18MsNNn7N2bNWEjBTA73nzRZL/PWEWInKmIeYF7gZOVmsL8agQw2JMQmak97NOUKLLDJ9k6+PnGMA1IAjS06fc6raoC1oJ46bVXs9OAmTkS/oBAUoB/pM1xW9od7W7ObPkpSRglKcl/7RNowfhGQ2NOyzkLGinOtLluca3tHPUrIVBKQ5ZIUFq0fNloH4Am0WrhrGOjUfa40OzNnQz6KiZsvZqZsqWrBrZcvOWnzSQS7AACrsPOFeP+gSiP7C7lvtM4W1tDjZ0gCfPUimTDJq5upCVO/WMTtGUpKsqlFVOJPvjVlMdWSd8LlSzwBunzTnac/ASlADZ7uH+1TeLfhiiXtDAEt/D9H+1Tf/bAm2Q6ZSuKef8AKefEwFhQ6h/h+Pzp5wA1xySdUVSYHVWt2Erc4bs/gloSv6GkZgC30mcb1GkLZ8vAJzf2B8qikkYma1NfZ5QYNnYdh9emli6HLePzSM/iFbljetbMkwdjurptY1kztkR7q2BYKtV2cdnZ6omfjMAlIP0BySQR9KnUb/LzHnFCtqYAf/Dxr/3qdx/wwonTHSA+qj5t+0U4kh6vr7z5QPTE0yTzdULQI7gtNIn4FTf7Pv8A/VTf/bBMiXgFKI+gFgkqJGJm2B/w/LwkwaNwDT+kFSZihOofutQ8fg1/GOGQFfBsFWu1pEiUwww2epJUcC28kfapv3iz+zygva+zcDJCVDAhaVlkn6VNH/8AMKdjyFKQUpq5oAzkhyT5ERTtNKk5QoswJq/L1YNX9oa4egH0WuLJmZN5F7c2QeKhtctaYiLeA+U9x+ysEjIE7PzFQTmBxU2hUkFgwrc+UCYNGAW74A00GJm/hUoj2f5YK2l3xnfVlICQkMQNEh7hmpbpyhVs6Qc6geC8zVsCNL11hFWqQxxDhI3Iii2XtDhqjJyNnpcjAksW+0zeHSApuLwALfw//wDKm/tF+1DlRRi5JavAJr4g15CEM4M7e57gG5sf6xjQqueJJTvEYOkykCG38eKcqxOBdv4fqP8AvU17P+H5eH38E2d3SZn0I7yMzfSZvBz93jGPxjVGoJPoGjZyWVIQMrCqeLV9aH51Lw5zntLy+Z0Ss+cTgH/3ewcBzip2uvsx2VYIM+z7pSr7VOsQ+qdPKPMfOkpAShOYJIJUSxobCjtXlFe0VHLJVSshIHmUX/ynyhm+jRA7BkDbzu4LrXuOohFhOz80ofQSyyQT9Jm0bhSsajZfYrAT1pCcDMAUpIf6RMNCQHolteMYuXKCZmHelX4vX1atI+o9n9oKMyUAhRGdFSpX4hokhI8ovQotdTLnNvbbwHug8bWfTcA0x/K+FbZwqZeInS0+yiatKdaJUQPQRIt7R/bMT+dN/WY9hYmS0E2Vm2fggz/VYw/+oIK2ds7ew8wmuRz4BLX5U8o6wcjNgcCc2UZcUKGtZyf616RXhcUk5E96EMwOegTUEhLgZxuir6axsyAJPOioZOiaYuUFYiWoEOkhXhvBXvTC2TnUtakHKkLOcuzAnMoltG48IaYnKEBSqqUkpBSGA10PjerRnimYZWaW5StTEC5sC2hc0bpxgtlUMl0x4Ts+VQMJMQiMHilfSA4mIzLsRul1c7CsOUsELJvkWno0tIbwIPrCbZk1W97e6UUW7A94kvxNjaGOfdKiSnN9wOUnOAVOTqzjk0DU3Q0n3XCO1EQkGM7xaM5mJDBsrlwBS1n18YIw4QAspmziQhZDgAF0lMD7QxS3LymDhlFKg4BpU8mjvE7RKkKDSw98pJVU9bfvAzbVBLQL70XUggZSdL6QuNkTwhebJn3VACl6VLikbHtYQchAAdKjQAPZnpWMtsbDyy6pqwkBgxUzu7s3SNNt1YV3JendpI8fh5RfEk5Kgi1r77/C43JLIJm87uCrlydzHTEJGYLyIoKNu08xGJ2mhQUM43iHNONdABws8a/DTlDZ6ykOqbNpfVQrToYzXamWBilpAYJoOgpw/eN3f6bLbSfOVyr/AKrhugeQAVGNrIlHgVD5ry0ivYaEmbLEx8lc17X+WiTVf2Y8pnoR0jvs5PQicFzElQCSwHEsNepjDDsLqgYBN9PFdzFpzDVabFYPCJQSjNnAoCV38ekJ1yipKgQ9gLu5enw8Ia7Q2vImJyy0FKs1SwAZjwJ1b+loXGWAtv5hw43pahZo16aqF1doIIgbddUV0eHBsu1lZ6b8tEmpGXMzhwPPMfhFuPl5VMxFh6OfnnHZl/Ug6FaEjwSp/wBQjKiZpFZvsUfhwzB20t86a++OTJafxrbjSkWYdLkUv4+75r0i7a2HCZ0lT1XLQfen4P4xV8wtMC3+6HHYRw2r3Z+JMtKVBx7duqA/ShHCkWbYxJnz5VnLJtepBOrHl0gvZM2WnKFpdPdpYu7HOokh7F9H0e0V4CWleNlhIZCVkgtcB2J4mo00hvhw1tEua64Fx6z+0vxLi6sZbtMH4/SPxUrELmzCmYQnOpmS+tAGHx+EAYSUpM2YknfIWCeJP9YKweEnzd9M1SUlRIABtmLAdIoRJKJ5Ss5lAlyRckdbl/WEVczTe3NNjaI/lE0WxUZAAuNqF2lYB3v7xc+dOsI52orp8AYb7QLy0s33raVavGFEyqibWN63FBz+EB4YWXpsa6KYHAeyuxKqE3qrkbpjXbOmA4YgF8swjzAAbkzesY/E2Apc87q9bCNP2fmnuFpAcgIVbQApJbwEG4ey8aB2UFN2ApKFKWQKUctWmvLx+MLTjhMDAEBKcoqKBKisacS14KxMxSllyak5nJ0PO1n4QtkYUtTVyPBiw4w6ruccvZy6239/fouUxEyZTTDPnw6izZ1aPoPg1I+sdnMeCuWAZit5NAVMN4aIASBHyvCALmYdyA6iCq2jnyj6l2fw+FTMlvMKjnSwDs+YNakdw+XqTqdPYT9IHHz1g52r4V2i+2Yn86b+sx7HnaP7Zifzpv6zHsKU1WvwmFKtnYJQ0+kJo7uZyWbhWn+blAMjYUsrUCCShnzGjlC5lhyR6w72LMbZuC/xYhQ6pmBXvCYXT5hSgKB3y/FT5UrAdtLDmzRoIhZmZV2ylkylBTJylQSAWFHT1d+cKF96JSTvZC5ZN7mtrU8ukMpI+rmMbJVSwdUygL/5vKFeLmTUJR7YSzgpfWrnTXSNWvy03dqJ4TPAblAJOkovZ+JWpBJKlMQ2ahDEUa+t3gzFkplhOgUD5uWqfwt5iAcPMeXnKiSoGpYEhIKgeblI8oKxtZinKWK3tZ3LH+WtuDCMnPyUjPNwpTZmqgDmyEnTkTELCSonKSxNKV06dPOi+dMTZKJaGNk1Vrc8IbzSEpOWXKzLGRJQfxFqgHm/hCnETEUCJYlgPzKv6RTDtFi0zrqisS5znw70iPRGbP2eqYkFIBLm9eENMatSZacxBKUMKijEgBuRB9IBK1Jw6MqlpzEuEuNSG6R4o/UMbh7s/tHx1eMcYGh5uZMImgHvawGImBvT3AZkyMKgWWt6p4ZphPtB7WpeMt2qf6Ut79G/f3mNfhpxSuRLD7skq9Ep+JjI9pJmbFTfnQVofhB1S1NvggCc1Z53k+6Cl1kTR/hP/mY++G/Y6f3YWru875QDW4zEigPEcIU4b2Zo4yyfIgxqezkidLw4MtcoFRKgFHeNkpfTgwP4o1wLCcQSBpe5jZCpV/CJhcbb2gFGWO7CCC5tqQB90c2hPPWywQC4to1KNydtIP23jVrmIE1OVSMgYMfv3v7ybeEA4tO8HvmDN1v88YB6RJdijmEbN+wJvh29XSYdbA//AE5LNrllKT+FRbwAA90WLSyJXOYokvfKEj4QJjJ2dSi9ySHvU0hgJQKEnUBRr/NMYEcPZMXoNikQUFVdJJCIkpo5f36N89Y77QzHMssQEgAVelx0/rHkhBNAHOgs5egb5ufHvb6HDsHbMRrUAl+d+kcqAhs8UX0cA5lVu2AR4GUdgtld9IStJS6UsRYgBzW/HlF/ZSW85Sw7JBOj1rbiwtzhMjPLllX/AC3B6vy6cof7C3JGIU5b6yuu6hj6/IhsXvbQDHNiw8QlFQf3XEGRJ8LoHYWzlzJaT3i0p4AtYtStKxO7MucxLkK9o14QmwyyEipa7OQGNKeIr1gyRMdiRzqSb1byNoX16ZLT2yQdkW26b1ox8EGNFXjf7sCmtuvz5wpmSySQKkgD55w42khkJBAf9jp5+sKkHe6B68gw63hPQPZkL03SBytE7h7Fd41W/rRutxbgKxothH2k6mS9eSklxwYRl8Waq5EWs1tdHEO9lTScQElmyqSP8yVHyNLaCC6VoXl2jso7H7ZCd1CEpNibk0qzfF4QAnu0F7BXCxUR+/lGjmbIlpHeLWneLs9a8urVrbnTM4EmoulLv08Ic4gOBZndJPppHPBY0Swg5BHymhlFXcgKILlixJFLB7Cp8XteNJsHAyBiJJmTipXey2CpwvnDUliYDXmOsZdeCJEtIYFSjq4NC9Bz0Z6hueh2FsSSjEyDMmbwmy2DpRXOGo5mX/EkRbCFxp6Wjfw+dVasBnWE7R/bMT+fN/WYkTtH9sxP5839ZiQpW61Rn5dk4SpH2gUr7Uz9hl/zngIAnPnKgSEhSjTRKEjL/wCUK65ILUpQ2bglAApSMSVA6/XIYdXIbpC84ScUZ8qRopJJCmYpytcOyqO7ny0aC7RcyE7EZiJKkyCS9VMoBqqBUkej+fOAMVPmoUMxWnLQEOU6UPOPJ+KmLZC0FJoU0LkqL8dTUxXOxkwKKVKU5DEEFjxZ4sXFrC2Y4RzCqBN4TGXMUQzpAEtb1ucr7tKkGnnpB2PZQYulJIAboK9aepMJgsmYl7lC36nl10htisxlBSCyjkq7NTU+f7awPipAY0cPaVrhozlxHMpRMTkP1aip6EqSElIdqF6O7ecVLSkKZII4lRqefKmkcz5yysCYQCGrQUfUi/jWO5jBRyv1OpofJ/hBdAG2ZcqlpcS3ROp+LMtElQQnMEkXLFy73Z/6+A8+aVITmYKUatbUa+sXFKO6lqWoqQ+Ui7CpTR3rSK8TlWEZaJajsGfyrR4DxgJe21jCY9HtaX2BkX4QE4wWNQvELyEEoSEDmHc9Q8ZXtDM/tE7V1dbCsNcLszuk50OSMwYGpoxIb7wJekItqSlOpamJUbhrqAOnGvrDGu3NTDm3APklFMw4grvAozKCfxJUnTVJA9SI1fcpQFCTMGQhKCFALCyA4YuSzA1YeMZjZUvNNQDUZo2E/ZSpYPcLW7B0q9hQLuEmwIPk94YYBsZnzE+Vt/mFWp/is5tGY2WYkFAUlJAclshKSHJ9kkUfjyivaRoSSQxLG9jy5sIvxaiuURXMmoDZWTvEilmJL8kjV4oxllWDh6jjUOTbwhV0pTyYsO3kH2EeiaUqofh8u1oI9SR7pEC6vEdYbzN3KHd0ouKgJDm+hUs+UKJaakavpr0h1ikvMUXcJSEjU7tC4HMHyjgENIQZPZVuHlKVuoYHRi3+n9YrxKVF+8UokBwFFrjy1eL8FNylJOh4P53o2vyWU3Ed/vLZOVJVu8BV3vmJYV4kjn2mWkdW686c8/C5Te6m7O3YhZ2082EVKOXdSAHDENlPRr198NlqyYGYp3zIUQdfrFa+Coy8qSyl0AS7qvR3IZjqC1OfWNf2hZOCZ2cSx5lKm8h6QVUzBjWkk3OvD4WAAB7IhZ6XhAcNLUwfMRzIZvKp6EjjFIl5VEcXIfkWsHZmtHErEqQkBioWDs1QzA1APrY6R5MxQNBxtcAN/ppYCzRMuakWusQfPmSrL3ax9mgtQubUhbKLOelfX4CkMMRh1LAoNK2A8SeHwjmVstRYA1/lHk3rWFGHwVd7Oy0xv09096RxFOo2M14CWrDnqT79f2h5gpROIlrolKbmhoBq2ptF/wD2ZmJSFZCkGgzMCdbGviAI8w8pORSlkkOAE8TR7jep0POGH9EaTc1Q+AvrsSJjs8hqGxE1ZVQggHRtDrr5iBE4IoKkGhKiKizQ4VLMohaCFIzAoW1iKjeopJHAmPNoTSt1PVWY2H4E3YNo9rwX1NI02vo777+M8f4XC54fldpCFky1LSgAgVYEltC9eDFuJ4VEaLYHZZCZ8krUskTZZsiWHzgj+9UmYa8EQglLJShMtWUg3LJAcF956a+caDYHZJRxElS1qLTZZpKmtRYPtLSkeUY4cTTG34/hcqmHL592j+2Yn8+b+sxInaP7Zifz5v6zEhct1scLJz7MwCSaZsUpQ4hMxDeLqgHCTfqJysjVBqQGINx/hZ3vuxeAr+GYEhQSHxIzcHny/wCkDypn9kmbxcqDB2ap3W4qs19bBoKwrRL3cPr7RbahaGN7z7/9VTjqpld2FE74Ci4fKrMWD8x5CzQsXjCTlUotmdjRiHa9hDfHZskp6FIWshNMtWS3FRLcz5QjnYnMxU6muS3GruKx3Ful+WeYCCGkgItcxpyCSGyEv4M9Pm8M8fiWw6LGieI+7S3T1EZuQtQU6HU1QGJpzEP1TCpSWSSAASxNyMoS+hqYX4iHubPMCFtQlska/tJ5kzMRRg1NeJf1hlgpGdYBNS4Fr5SR0qBFu0MBvd4lQIBAKTulOopw0eKMPjQmchwKt4VcGg5N4mD6OVtMuHcFk4lzuKNTKSmWgBILhzdtWIpXrygLaEpYUEtlpfj04QWlYBHn60qeED7TWpeVwQDryHCFFSsalSdmi9nSwYw+Fyn8jc/XBEbHxW8l1OAoCp4pIo/zWOpwClTZeXcDu1w5FjqxqA2njCv2VACjEP7/AIQ5kSVT0goKQnM6hfMeKgAxGgelRxj0PR+Ja5pFV2gi+0LyXSOENN+Zosd2w86LzsvIAM7MM31bAAkOksVF72FusMMLnly0zkqdIUXlLNgDTITq2nHnSBZGFTNSXB3T7KTYqUStRJ0DCrcI8VillKEzie7ChlmBioACgpfTmG1oIe4amxrOq8wfSOQUuLiTPovEThmUx3JilJUT+AnMXDCxIL9eML9pI3ili9Rzuz1a/vhttdKTmWGy5jmZqhyUqB1+8D/iDWhJMU6EqSQVoDkVcBICSObkAi3tG8A4vDtrtja0yPo87u5bUapZO4iEqxCChQdLEACli1j1hthpSiMxclRqWJ1FTTUufGFycQVrzKLqAcDQC4A6k+sN5TpZAIOUCwZ9a3r4aDrCLNM7FtUGUATdWS0ZClTUF6MTRnDgHXxfWsdYWaBKNbkBVi4G+PX3cq2TcEpKQtLOTUMAwcgMTR3BGjEMHag8tBJSkpU6lDm7BQpR2cihazHlymyoajR696pmblJ3LyXOU5Zgy6kBTPZwxoS2gFBBWGzzHllRKRcKUogMQHarM7eMBYiWoT1JclWbQ8AGIIufmsGicuYMwDzE8kl7DTeJf3w2bXfTfNS7Jju4rPKHN7OsSmsrsXMzU7tm9sFeXw+Wipey8sxEvOl16hiGe9S3No62dt5XdqQCaiwPsvqAas3leAsLOBUuaXZIYV1sxeh8OPWD61R1Ck5zY/42GpsPVDUBUfUh+gRk9MqYTLSMigSAtRJzclVNXezAcDF+zdvLkKyMlNahmCuYIgDD7OKpRU1zmJYjLpYnKfAUBuNOQMzSlhlhsqgGcCoBGvxYeI5zYVgLiXs/3TcjiNsbxs1C1d1eJlh12fX7TLtHtQTAAlyyeV1UuKFm9YTLQcsuUTQuSBVn3qi6eMed0uYtMpYZQWyqE0HHUMHhhsuSZ0/NRnZJc2H4SS9ALE0cRwvZWrU2su1ozcOHz5KrWf01FxPcqJgXJ0JQaKTRzYs7N86wLOYKCktlqwcuDcAg0fQiorSNlj8KidmCWC00szjgRqH1GojI4vDZFkaVDE20Zy+h184q/DsqEVaNjNxsMHXw367FXDYoub1bxf7+0JgpSixQcq3u4Tl3S5/loLxo9hdmFmfJUqaonvZZLSsQoFlpPtBGXxdozWzQsvkWEEPvEhDJ1OY28Dy1h9sLYpOJkqOKQoibLLDvlvvpNwhvVoVsxFGlTDXkg/vvRpoveZb8fKwvaP7Zifz5v6zEido/tmJ/Pm/rMSBFZaszP9k4JOXM5xNeH1iWPgW9Ion0wu8Akrm1VS4IdfR7DnzDEy1D+F4Fy29PoLq+uS6R1b0gHaZIw0oKXdZfWjMG1pf/ADamDMO6GPOwfpEQG5eIcfcIITcssqchTulVSWqCSenGz2EBz1ukrJdWYaXDQenD92nOVlgMqMo9tXAPp10Iig4cE5alRBNKhxU0NmZqHSnMZ/5cUJaOCXYSW6nSrKRXXoW/aNAhaEpQp1ZlBzlIL1Zj+HrTThASZG940ALmlS/OjwTiMHlGYqDhrMGq1OP+sDueW2IR1KlRcAS/U7NfHcr9oLSyGDApBIvqTUi9wIUbOGeYVmwt40HpHW0JuVLPW376eEXYOTllgWJqfH+lIIxbsrAweK36LoB+IzbG3+ueCOwjPva6e4XjrbO0MxAHQfE8vnnEw0oqUB4A++pEV7XkplqJFSzCr9BCcRnXsakigY8Sliw7JTpcwdsnEKSsZTu/f4AWe93IrS8BZDRP3jeHuyMsuUuiStTMlTEkO1AaXL8aWZobYCia1drRsue5eaxr8lBxI1t+vAJridipUkd0Mqt1lAuFOK0dwHF+fkunTSkiVOSQqgJd6OSGFtTW8FSsOuQEKlqOYtmknUvcNFyVyp6GKWy0yksUUIBD1LEcR0j2LszIzXbsO0WNzzG5eVsQk+MSQhSE2Faklkg5iHFyFPa2YwsmKyEoUGStQJVQsf2NOleMNJstUlQQsO4JD6i6R1oQ3+HlAmJTLSySAUEkpVUgAigLcLtwIjB5Jhwvbz/asFxL2elJQRm3gVEHLQJL0NXBLeR4x1ImVc8a868TYM1T1jtCkISpSHyk5EVe9VF7cfIQHNmgIPwtoDqX1hDiXh1QlaDRaLFzQooloKT91nFag1pru8gx4wvnhMubRWZN0qFr9N63y5EKMLNPdk1YG2nPlUe6DJqnl/zoqbuRS3G1T7hFKFQ0nhw0m/iuCnm7JOxM+7Cp6FEh1J1e4UEn0sH685tTAGWvOlm0oelfdAuHnNNkE0T4tdgeIqR80h5g53eS1y5jugu4YkGpqPmhaHbXU5FAiQZ84HvKEJeztg6fZ9knxCXHeS6A0Um4S/D72U0rodYImyTuSUgkBlKY5g5vwajfG0D4JZRPISxA9oHdtWtRUcY6lPKmqExNTqpw/i9QeJ5PAdAf+SKFR1m3aNu4A93yEe939o1Gi5154rZbOaVKTRyvQMaAUFS4AHv0hPt3ZIUM6apNjcJf1bTlwhjKniclKvZWGuSKa5TwNWPLlC7tHiQhCUDSvAk6VF9awbTNb+oeHjsR/PPdvSZjWgNLSc5JnuSgYla0qF1oGUF6kKJcA2JrbmaPdr2XxUtFFFizOzNxcWI5vp5IZToSlqqVvMBoHoRrxpxiwED62WQPxJ0HG1h6DTkBhajKLnyIY42Pd+9Nia4miazMs3AWyl4YIUpZZvadyAb8BQj9uMZHaE0zZ2rqcmxodObClDp4QdK2yTKKHNtaKAFxwUGGvPkYARMaUtbVmKyguCAAXIZnSbVBEEPotwlE06WrzA8fr4Q9APqVC+rsEeA+0HsabMCssvKFCrqyslqFTqoI1uxp2JVPkvtGWfrZbpE8l98OlgGrZoy+zsPMEz6pAmLIcApCmersqhI4841uxVbQE+S85CR3st055SaZw4YctI89WzMdFhFr66lOKF2k38P5C+Zdo/tmJ/Pm/rMSJ2j+2Yn8+b+sxIshlrpcsfwnCTCMxQZ5A1fvk1HQAnwhVOxUtS5UtaCJQTlc0IUoupQPWjeJhvhsKtey8GEEv/aRoxJmpYEmlajqYT7PCpalSVJO+UitCCVhLi9SKgtwjSm4hjhx+vlaVgDlM7PLX+fFdyJBmEF8iQyEquQbMnQqOp0AaOcBISmeljlSmYsgktupDFzzb5pBKHK0mgEtVB91CUKqX53fVoAlyQvIkJUtRzZUigIKiylHQcvWMXm88ftZMOad0IhU9ASru2b702YOOktBd/HgIFlYsLGV1sllbxJzXryNmgydhkoP1pExY9mUj2EcB62F9XivaiAmcs6MiwFsotpG1Jhc8FxjaqAs0b5pZMl55wTVhf38eghglet9LM3D55RRs6WSFTDdZ5W/1i6YQC3DgPloBrvz1CvW9HUDRw4edXX+vvxRWHnkFk38P2tFO0sOtK9+gFRV6kXvF+Bm5SCoVZ66P/o0D7UxZmLy+fIXanWBm/lZNargaMk9w+0EjiLqt8PK8aCXIQuXS4B3nqGAyBqO4pyLwJsIJTNTNmUQ5SlwWcNmPK7f6Q4x2yO8ZUvIlXFJ3TUgaXtUO7tWPW9E0RSb1j5BdEH458oXiekq2d+QaN90GMWpK0fSHYDdVqK/e5huutaRdMld6Zk1RCQPYmCxYsxGt29NGgZGIzkoWkA1LOQFKAAcmru1unGKp0lUsKKC8smqXuxBprwro9y8Pc2x1j6XPz5FK4vxU2hiCpKSpISpJT45gGV4sKj8LR5LxZTLCQklC37sgAvcBKgbaCnAR5tAiaEqS4SGQBqndL9WoQf9I5kpUpSVTAAEJzOLKSDSnu0LQDWLaYdOzQcSrC6qx1MssfdFX1JHEUdq6+3yhftEsng5Hjrf1gudiEqWVMUqLuLP1qQWEL9qK3UjmfSnz4x5k7SiOCZ7A2aJrJUTlobE3Nqcs1dLxbi5WSccwookK86vbkYt7NMJhc5UoSFG7kuAkDhY+vJudtYtMxVBvZqXpp5w0w9AHCvLrT8clDZyK8DYl+UlkcHDVrcmmnsiG+FxyRI9qo4jhoXuS2nrAQSe8SkBmZRFLkeo04N0igqKSqWHym3Fn9bN4DlHcLWLWiq7b8ARzxXazA52TciJM4pllrzC1gzaga3pFqFOO6mFh91QILGwLHk48TWPcHJKl+yoBLNva+V2hntjYu4CKlhUioOtQbFucWpYTrqJqO/Jxkb7aKz8QKdQM2aIDA45cpeUuCOvkX0Lax5ipgmzmt95betC1rU4xSmYFp7tYZYoh+T0cVf50r13Jly1KJYrOVINyLHKWtp4xR+NqdX1Bs/T9jmysKDc/WDTmyK2dJ76dT2ahLsQ3kwoDTRxwivFYZUpZIBpcFuXgRUVhxsPC91LUsg5rAMM1eX3qkDwgrFyxMQVeypIqSmlBWlS17c+cHDqQBg3f46c87UEatTOaw/GYnisxOkuHltlNFJD7tbEXv1FYvnIzzUyw+WWALvUX0GZzoz1jnBJKJ+VKigD2jwYPQm/L41jnDTlSVkqdiXKiL6gkeusB0RlxQpVXTlFt9/r5lHPk0i9g1TPEbOUnEoQiWiapUsDKolIJBJJWxDtwoDeNrsDspjBMlq7rAISFoJAlAqYKBLHLdrVjN7HxIm4uVMZlAKCuYahBuQ/Gzx9i2Qp8vUe+Bcfh2iqXOEk3Q+Gr1GtDV+VO0f2zE/nTf1mJHnaL7XiPzpv6zEgBGra4Kfk2VhVF8qRiCwLP9ehPo79W5wun40qnSlqCX+pzMwJd8rtr7JpaPZkwnZuBlgsFfSCQwctOSwBvUtA+1ZQ7zKqqskoFKS5Kg4CbMDZ+EQkhhHOoUMFw7lxNm51CXKGZJVo7zFP7StcifKjx1sdZ76UTV+8Qb6An3GC5EvulpAIKypIUoVAGYDu0voHqdYXzVmXNcJconLoGfiLWirhcOO/4K4wggtGkImWCZZzAS0CilHWtkhqqcep1gfGzUzFlTKAUEpTmoSwNW4FxEUVzlVZahW7SpQtXR6R0vC90tQJKiAkubuUg+WkWa/LLmjefFa4agKlVtNx1t4KySgAhIDMw+fn4xxjJRD2Jal3Z+vL0EWSAQwF/mvuiY2Vq5rX58oVA9pfQXsHU2C4wDA71vn/AFjza01IUe7FVGnF9egeOcFJK1Ac+vMmtXiyZgmxAA3nWAAaAVtr8vGrGh1QAlA1nuZhiWjTb9c+ia4GYFol4dLKYtMTYEAuSCD11jwqVJUtKHmyks4UKpq9Abtluza8I6xGBoA4TMS2XLRmDFyeYJo9rCK0Y7IFotNUXEwMy3L1owvf1EfRqQYaYawWjT5/Y9V88Li5xPmipsuXiEgDK5AYj2nq4NG4MH+EK8QVyRlUxBssVobgHw0/1MXhDKWkSv7xnUiuUsKkEn4+Vovw+MRMBSpKQoMChQZhbdA1HT4RjBpi12e3Hmx4K0ghKMRIdVCAmjlJ1BJB6gX6xJ00iXVRVnLZlP7CTS3GnmYuxGzihkAhls1XKSWLFjTMH8hFeOSorKcuUUQGqwFSXqzc9PRN0hUdlDWkkHnnwWtIDNdB4iY6m5dfJ3Ydf2ELNo1WgV8erQ1OHCSNXI4EM9PhTgBCrE1mpFmAt56woY3KyFq52Z0phgZqt9nqQAXaiR7qn5saCEsJe9M1VWnJNeRrHGDUQjIkOpVVGzOXFvdGg2bsX6tSqjdtxI1PBINh15u5w9B2IYBUswbN/wCkNVrNoXGpWbUSyFi4OWreHvuY62xKypC7gqdLc2JBHC/pFipTd5KNXDp0qA4PTTiR6Bzp6ihAGpBu5NQ9PDURm1oYKlJw/G47jz6KzwXFj27Uw7Nzk94ApnqUvR3tp8t0h7hMWpUxQYsXJFwGYVB8BwNwWEYpLhWcEhWa/A9eZ1/eNLhtrpVLKgQFkAEkORpXi3jpGtAvq9WM0FuzeIQ9ZoGYxM27jKC2xkzshyXYUY9OBDterxziZBCQrMCpFFJo4etRrzvaK8OAtRmqzFCALAEHgNG1PKlKxEJWn6xL1rStNK8IrXc+vWml/s9eE7Le4RFMBlMB21aHZW0EzE5TROhOhuzix1jzbmIyIyClybA3oBxrpyhE+RpqBun2g4PIggFwKs5v4x3iZ3fKSl6FnNW0FXt5aCDWV6L2HExcCDvHBCnDua/KNJn9rxJUmUb5p3EvR6FqkE8aU8YsksCJU6iQ+Ugij/hUHpyP9Y9wsgzJ+6KJ3UtTkGPVzXhV4c7b2IAHBJs+pejuKkg/04QLSwYrUi6pZzjI4bvpb1MSKVUMGmiXbGxAw2LSZjlKUlmS5IVYjKTQ9Y+nbG7eyzMloTJxCiVpD92wDqAcl7R8x2JOmCaUhM5ZAYCUvLR+Kg4HleNtsWTilTpX9kxDZ0OZmLmkAZg5ZCmLcCIWV3YjNDmTsmYRtOlh3doujhP6K+M9o/tmJ/Om/rMexO0f2zE/nTf1mJA6otZgVJGDwGZqjEgPb++SdAa0FYqVhpRJCSpLkKuwcOToxNNP6CqdiUp2dgQuWFgjE6kKDTQzEaOajXlHOGwiMiVInlKVElCFAOCl3dqacKg9RHOpa/eDwVS97dIjcf1dX4fDqUuocKIUACQS5oxYgVLl2ofMdeGWub9ZupmTAVlAoAoUD8CL9YuVJnpZYSlYAd5RB14pcsTw8LOOFbV3iFBiKKFQ1EobxCLe6KOpvGhB8IXG1BtbHcZ9F7Pcju0AIQCQwpb2lLOrXrXo4ejGJzzHJoSGHJNAOVAIvGOChl3AVEht17ZgKiozZWqTu0ikpdVHI0Jtdmr0/wBIyqVKkRp9J50PQokmo650HyV3xPQN8il49xWaYnmmh5cdPCKpZc0sA/p08Y5TMdyaPzNv2vAcXXrXPBbGwoeSs5mrQv5/090M5GDyYiSpSgxUCwLl7Gh98KlOlXM2PjTlqfWHey9nqmTJSiXSSdQ9EK43DwVSAdVYDoSAlFf/ANaoIkgE8BAWkmYZEwpF3CyFCu6wcClQ8w0td2hBj5BSCheXg4BqwcZaMno2pbhDaSkylANu7xB5EJL8hZxHQWmYFAjdOQNSn1ix4F8p6tpHppfhH2u2dfVeJGWoBsd+yEhw8/ulgzd7dZCwXKb0PE6G7UZ4uOECpZmTjUkZVpuAxa1G8tBSLp+AUkqJZSE1cpcCoK3CeRoTxd3dlypJQjMkumhVLNQbgGnFjzbUw4o121hmmDv59diyIvuKJkzF5QldCpI7pbX1FdFAsdbGho6/EbWNQsMeLXe46Mrn6wf9NTNClNlTLl/3YIBBf2kdKaPAOLWhZyTAkTJZY7xAUGDEDUlhQHlCzpJhbDgLbR9eC1pwbHVDzFhRcHdAQAeByjNx6kdS14WqlvPYcB7gPi8HiQlCiyiaCvQV0e/wLwLhUZp6uQL1aw141015Qla01CGjaVppJT/ZKwlZSsWNeYpZ+Va3pGiXij9ISht0JLNzYcOXHh45bMxlzGuMp5kUL1pQi3rWHU/aoTKBL5mbwf0cN1pDujmxFFsmC038CgMSzLUMCZFvHalG0j3c/MliAojTy4EsWgLEyspYu5Jy3oH1LekehYUc6nZ2CQ/kODBnJL9Ytlhp5pzrXQHxPzTQSrkxOKDWmxsTvgi3r8I1gNOlJROI2WEyC1SVBhqAHNnq9fPxCovUJffbiTVwbXfXjSNLNlpBnAuE5UMKDR9dS/OM3KnsCz7rgM7VYAnnSNca7KG1GjSR4aIfDHPId3okhsskdSQA9WI69OnEiNN/CAEAJISoVpYg0DseHxhJ2fkArC1qDk1c14kOzAlnh8rOZ1HAvTgwuNav6XpFqc4Oi0xJcRPiqVyatQtBiBPlsWanyjJUUqqhVCC2nBXEe7WL0yBKQqYAp1H6tTkEggvUUUf2FdIJ7SYkOydXBAD9XBtcV4gcIE+iICRKUMq2fNQ1NQn8SRQ0vyo8D9INZTqAib3cBuG347rIvCuc9knwTzs1h8oNlBIdgKuf5TyoKXhjIxJVmzAZWqNE3e5pQWp4tGX2XjjLWAtTNQE1BHBxVv38Ye43aQMklNFLooEspgKv+IN5jxhjUomu+nVpu7I3dyWVAWF7HNkui+66B2GjPiFhKZ6t0UlLEos9M6lEU4cY+ibF2CrPLP0VdFpLrx8wkbwrlSSD01j5n2Smq7xZSqanM391KE1RYnQ0R438I+lbF7zvJbq2l7aby5CU+0PaYO3HlC3E1A9xcEypMLbSPGV8D7RfbMR+dN/WY9jztF9sxP5039Zj2Fa2TnaP+79n/wDif/3JijAbYCZaJRdIBJKmBqX9KgRdtP8A3ds//wAUP/VTCOSlyOojocW3C4RK0MqeAhSRRQCmO7xfrbjetotmbbCgEzEiYBcKSQaXqDmoKDRtKQInD7kxTA0bU3LaUFKf1gPactPfLyeyFKA6AtTTj5xZrwRfUKpbBgo+ViJWZOWWcyqu5cFiL0BQGdjVtbx1iJhIXYJCTl4OcwNxU0ELZcwJJJB1seQHxMGTZzy5gHBPO5r74Erzmkc3XoujHMbSIJvcx3NP0pTM3EsR/wBI9N4xyFezqLsznx4xdmYuRdR/Utm8hFcpYpwykjT7qD4UMYwExc5zXW0P2FViK1HFwYI2bPBLlZQzkEH72lz8hxFM6QC9vaseiRS1fagNYYln4P4Ofn3x1hIgtMEXC5VflccwkGxG/VbfZe10zx3SxvBLXO9ZyKBqpfxjyfhVSmILvMAFdO9z1pzd/wB4xBxZZiPePj6xo9gdqmZE6uoUXNWDO5OqU9I9VhMY2u3I8QdI2Hu+vJeSxuFDHZqRtrxCfzsagy5jNmJQG4EqCCRoatrpzMBz9nOSUFk95kCaZXzkNT2WYnUAacO9oYV0ju1EvNTS9pzuG/xjwIvFODxhCpSFV+vWskV0mKYix0MVrYVzHZ6Onygm1QRFRAHClUyoUlaWHs6gPUeyw9nUGlyTAuPUJkt1JSFKWDmPsnQh6lD3YsL+On2hKRMQor9kJmKcDhmJatww6U4iM/isAqUsZ1BTS0qIKXbcJZiatkVZmbnFmY+G5Kosr5JuEFMkoQcstQKSNDmHh5aRd2ZwoUmev7zgAC7Cp6CoqeEUYwlySkBnoGpU08teWsVdncWhIImJJCplSwNO7XS73Y624wNRcz+qzN0kqtUE0yipcp0LRqneBdxS5A1LOXt0avNVsVFkJFRqaa8STSGcrDSZinQveIqCSQTnCWUFF7VYEddYqmbKmbpUy5YFEpo1EmgLD73E2jXqa2ZzKZhrjM7ufJQV6ZAL9RsKBlbPVM3i4SzhOuXiAzgDjanlXIWAtLk5gSkguG8VPSprytGnw82UhkarcEkFNriodRfh+0Z7aOE+uUlWovl1FiB5GnGN6lNlFgfS1Yb+SzpVTUcWu2orbGJGRCACFkAcHp69X16wqCsgysVGpV5aOHDDj4iPCN510KKbpIqKPu6834QVszZucuVFJW7ipoakh/jcEcYFqH+tqw0dkc8+C1aBh2SdVzKeWMyXyGhB5dOvqx4nQ4TaoKL5iASCQws7PcGEU7Z65FlEpJ3hxbiDRQb3xX3vdvlLpUORa4FCKH4GN6NV9B3VV9NhVKtNlduZqLlTc07vFFky9bFxUMR7Vorw+AMwKU5BuDYgAgV0IsPKOzLyy0S0qzGYxUkOw0S/P+vGNJsqSmXKJmMEsxeo0d60JoPmncOW1HVMTU00HcNee5cxDzSY1jNVnJZ736tZAWkgJUw4kMQ1QXd+WrxVPmKSky1Xpq4a+ljW/wDWG+1cAhbGWcz2DEnlpmb9wI4RhJpSFTJau8QcwUpafZAUoi6vwLLFJ9S9H0qmGk0BLHbN3EcP5V216dVo6yxG9F9lp6kTVplqUGSlJyyFTVEh3YIU3Nzd7Bo+h7Jxk3vJbzZ4daaK2esD2hRwaddI+dbL2YoTFklZKicyZUwSQMqlJIJJBNQWYRsNibLWJsoj6YkZ0O2KQse0LgzHI40hTUf1MU36juRdJrasvBEdy+I9ovtmJ/Om/rMexO0f2zE/nTf1mJGS4nuMwxXs7ANp9JLf/dEJcPK3xzr7/wBo0ol/7NwBAf7UDajzBCWWl5gAulIBpq4DGOHRRMJktsPSpWujBnag4WaFXdVHRXvENp2OyhCWfulcXzFLkHo5HhA87DBLF/ZDEaupuQ1421rEAIDu/wCP0ulpNwhVy3HVh/1E/ARRPmHMoijMfKDUHMWAJCVOegSEj1PqIFniqqXp6E/COEguhXAc0252IgYgBiTUEHjbMr3qtF2DYpJuAFB+iEC+lR6QHMFrfNP2gfA4gpdtQzeDxi6nIMJnh+kcrgKokb9v7TsIDqJrvHlpA5kBZZmLNQgPRg/GhFfN4ImzWUQaG/Vx8jzj1IGVTNqX8RwPwgIEheif1dZgy7/FLMXILsdC1+unnApl06gQ1my2fqxvwI1gaYndDDT56wQx6V1qIknv+FZgdtzJSnfNVDuXohQIArT2U+UaqVPRiV94kgNmUWukCQEsbFsyjyLeMY9OBUo2u/IXv5VcDWLMI6S4LO6X5LBBp4mHeG6UgxWMjftH2k2IwIdOUXWq2js1aDMY/VmWoO7N3hF3P8vvaANobQzpmKNygUSzMUT1C9mC0iOtm9pFAKExywoqpcoExgp3qpSx5CCMfLkzUqVLsSlAIpdaSdLspv3hrV6rE0y8XO/nuSnI+i7LsWc2hiCe83S6lKLDmWJ6UtF/Z/ABeRKh98voay1s7+EHGQCW/wCWFGxugr4UYqN+EWbHx/dKyd2FB1rNKnLYDpVv8TawnDHU3ZmkTsnS0blckEQR5LiZsioNQySrzUEiuo1uNYtXLnyUslRIAHAtUZWBfgLcuBhxg1oYFTyyZSE0qkVzG9WG6XJL5TeCjs4FLGrpGoHAkqBNiQeNeLQUzFubOdh72X9Nn6WLmg2zDudb1WeG3gpwuW5GYFrVN2Nq6dTHSxhppLnICU5bo0Y0FL8YPxGCDMQCoJUVOzOnMomprQHhAOK2EnPfKABR9GUebl6XgqliqVWzHg8DY8ysnUSzUEdy5m7CQu05TOWDpULqHwGuurwYjDLlS1MUKIFykgsEqUwY/wAp8+QhRP2I2apAAf2atmWPG3jaPZ+zpiQWmUY/eNQEF/jSt2ghtPqwWtbAO5UPb1fPeE6xGDWpGVRSWCg+U1GWZo+vd+o4VBOxJUsKHfKFSFJzpD5ZhDMA/wB14q/hi2VvZqUqqzrzc7P6xXM2OwcqJJKh5LI68dNNYs9uYZXNkcVxvZ0f5BMkbLwqF5ioKrU51KdmJFCbpCqcz0gqVOwzJcBWUPVDvlyEtmB+6hf/AFHjFGF2YgksFFr0t92uouaH/S7D7KdSQlCi4I1YkgBv5XSVDk/jFM7GDLLQN0hVLM1yXFCy+0BQUJTLJypylyzqHdiw0eV4vAs/bE4li2UJZgnTItJZ61TmrzhxKwIE0ZQPvKqK7pTUlJd78T1jj+FrWkFKVVlljxJlzAG0Fwk6uYEfj6A7OeT/AMRK3bhiO1kgbyleztiqnTD3i0q5KnCWaqJJ3kq1ejav12nZ/sihM2UpMo0WguMVLVZQNkoQYzSsTOlLUJUqXPqcysneuQogEsWFNOUONh7XxRnygcDIA7xAJ+isQCsOQdCOMJMRVmoTEcDqneEacliPAmF8o7R/bMT+dN/WYkTtH9sxP5039ZiREKtIvFBOzsClTsr6TUFmInJIMW7I7PJVlmGbLSVkd0F5klQSvKouElKXUCkFRDsbCpswuwpuJ2dg+5QF5PpIVvIDZpoIfMoXaHEjZW0JSESpaSEpQqqZkkKBU6jlXnzAAkjKCBVXGIDBC4QSLJdiuz3dIlqWopmiXMmKSQWSSqWJQodVzAgmgCgR91RgGXseYyu8SUGYoy5e7VasykrShqOCkhmrYEUdth9lbUCciStCNxCfrkboDkkb9govxGjVi/EbP2mlfeS8+ZTZ2myakJygl1kNl3SNWrmoYs3/AC3XWrdJWdn4BSMyMoKtxCUoKVmooxQ4dTg0uRzowxfYaeF5ZaVlXfTJeZaciChCQRML0DkmrkcIIxfZ/aM9KRMClBIYZ56F9bzGe19AI8RsLaSFlSQp1qWpe/IqZhTnJGZi5QkkM1ARaB5JklbOEO/Ic7D4pPL7LYlQbuyEpT3hWtkJysFZsxYFJoxdq8i1Z7LLRh++mBUvKtQVmDgDInuwoDeQorVlOa2dJZnJbK2DtNK1LSF5lgZ1d7JJUzZXJXUpYMdGpHiNkbWz5mWC9SJkgEuQokkLdSnSDmNXALxoAhje6k7s7OUqU4SgrylIUXNWG8kF0kOzHnHauxs7MUoSpehIYVdNGJCk+0Lh4038Oxk2SlE5RU4dQK5LO76LpfSgIdo5Ox8UCWdqkDvkZapS9M/F3Daq4wsuCRBhMhVNjIWMn7J7slC3CxcOKFgR+r5Zo6Xgku4DMS4ZiKAgU4WpS0aqb2bnzJq1LQN4zC/eSvvd2Qxz3d+Hsnxt/wCzM1lHIMzk/wB7LcnKAG32YsbxRxfOhWwrmPy9ViVJBGZi4H3qs0t9OnW3CvKcK9hU8OnVqMR4GNRN7Iz8ik5XcEf3knUAD776keEczuzWIAZMolxU95KaqSk3WT942Leka9o2AKydUBkuKzU/CgOCoB246FvewjgbOIS6XJfM4LBqt7n8o1KezM9F5AUakNMlFJ1ZTqFX4fhEco7PYou8pno3eSrf9cEN61gLhI2WWEtdYRvus6jDvmBcHeBqXDKUQOvwEeTZBGeYCqgXUFnchJFOSjTpDjBdmsaFOZXFiZkk0oG9vgGDQR/2ZxeRSe7FU/jk6kHVd90fNAwzSLIBwIMFAyO1BcpnjMkLFQwKRWzCzABoPwuPkrRmTNCV92CE5ikvLUSXoAXTpwe+omK7GYo5/q3BU4GeTVrffgad2Kxe80nj/wASVW//ADOcVzkLhaDqnsjGzckrOnOFy0kZwVZiUTFKF9MnWosKRcqdLJZQUgilCa3IJuCpk8utRCxGwMeAQywBRIE2XQCUtFPrKByBSzvHMzZ20z/wgaADfk/d9knfY+XRou97X/m0O7x86rIUsv4Eju+tEdNRJIUe8cMM5a7FRIoTUgmlaOYJxGzj9Y5Sd0g1N+7Ukc6FR608VuC2PinPeYS5/wDmymDv/wAwVAJHiacC8TsfEE7uHuTUzpVAVBRFF6gMXfhxJq0Um/iC3ucQrEVDqZ7wD9In6GM6kgoLAnK6g2ZU0poQ9AQWNSx0BMcmTKCAFOcqpvshwSVgAVKS++mjVgeXs7FJKgMMC+XeM2U9Hqd+vtUNDQwHi9j7QIUlMtkvZMyUHDsfvvYDzIsY26mkYJv3un2VB1sxMdwCfTp8pOVwrMTRJGR1EqmFzlpShrTwgOd2jwsshJBOWoJzGzCu69umsJT2VximzSj7SX+tlUADFvrKaWjmb2QxRDdzcKH95J1Lj/iQN/aBgMHr9rUU3uF3n0Cm0O15CkmTLAIC2KgHZWrgOCKG/LnCibtXETs2ZajucdADT16l9YZo7H40glUkFk5AO8lPUXG/xvXXWLB2UxiAQJAIUm4mSnBsQXWKsNOMMKvZByOgW0geyyZTGpF/P3S3Y+0kSwrvErmEquJq0aDgaxq+z/aqT38lIkTXMxAc4mcbrAs7Ecoq7OdmcRJzZkJRvUpKmEhvzKdGjbbJQtK0FUxIAUl3lJFiHqmdSmrQpqfl/PwE1oOAZ+18B7R/bMT+dN/WYkedoVPi8QRUd9N/WYkaoNLmj1okSIoo0RokSIoo0eNEiRFF60eNHsSIoo0RokSIoo0RokSIoo0eNHsSIoo0RokSIoo0RokSIovGiNEiRFF60RokSIoo0RokSIoo0eNHsSIovGj1okSIoo0RokSIovGj0CJEiKLiJEiRFF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://t1.gstatic.com/images?q=tbn:ANd9GcRCP5YbJVtFSV2WLJJbyGAmdT8ipVEY64XhqqL1aQXr6HSJedA_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47223"/>
            <a:ext cx="4191000" cy="251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Hoy la Ciudad de México (México, D.F.) es la capital de la República Mexicana.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8434" name="AutoShape 2" descr="data:image/jpeg;base64,/9j/4AAQSkZJRgABAQAAAQABAAD/2wCEAAkGBhQSEBUUExQWFRUVFRcXFBcVFRQXFxUYFhYVFxUUFRcZHCYeGB0jGRcXHy8gIycpLCwsFR4xNTAqNSYrLCkBCQoKDgwOGg8PGiokHyQsLCwsLSwsLCwsLCksLCwsLCwsLCwsLCwsLCwsLCwpKSwsLCwsLCwsLCksLCksLCwsLP/AABEIAMIBAwMBIgACEQEDEQH/xAAcAAABBQEBAQAAAAAAAAAAAAAFAAIDBAYBBwj/xABFEAACAQMCBAQDBQUGBAQHAAABAhEAAyESMQQFQVEGEyJhMnGBI1KRobEUQnLB8AckYrLR4RUzY/FDgpKiFiVTc6PC0v/EABoBAAIDAQEAAAAAAAAAAAAAAAACAQMEBQb/xAApEQACAgEEAQQCAwADAAAAAAAAAQIRAwQSITEiMkFRYXHwBROhYrHh/9oADAMBAAIRAxEAPwCS/dLGTTAldiugV62qOANir3CcKdJMwIM53+VU67qPeokmyU6LvA39LE5xt71Bxd+WMbdKiUxScyaXbzZLlxRGRXQadFKKcQYRSinxSigBmmlFPilFADIpRT4pRQQMilFPilFADIpRT4pRQAyKUU+KUUAMilFPiuRQAyKUU+KUUAMiuRUkVyKAGRXIqSK5FADIrkVJppRQBHFLTUkVyKAGaa5UmmlUkEkV2K7FOioGGxSinaa7FADIpRT4pRQAyKUU+KUUANilFOArsUAMilFP00ooAZFKKfFMtXVadJB0kq3sRuDRYCilFSRSigCOKWmpIrkUEDIpRT4pRQAyKUU+KUUARxSipNNcigBkVyKkilFAEcUop8UooAjNcLARg/1P/epCO35/LH51U4lmwYO52KiNxiPi6++RisuoyOK4stxxssRXIqDhuJVbYE6oJEiDvGCw6yfyPbMvEtC++OoGfckd6rw6yGSDfuuwnicXQmaOhP1ApVJZGpQY3AP4/OuVZalyp/8ARHXFD7NxWEqQw7qQR+VPAry26LUO1osrgyuliAF9AOTvktGe1F+Vc64tQpVxeUhSVub+piAofecE5MYqY6iLLnp2ujeRT7dksYAk1X5fxXm2lfSV1CdJ3H9b/IiriORtWi/gz+/I48uftPyNN/Ym7bb1J+0t3pWuIZTIMUvkN4lYpFd8sxMYqw7ajmi9uyttAGOoOMdx9KiU9pMYbjPxSirPFWQrQpkdDUUU6dlbVDIpRT4pRUkDIoJzblro54mxhwPtE3F1R0iPij+u57TXQtVZManGmWQm4O0Bze8+3aW28B1D3GVz5gCzNuNwW1IZGwG+YBNbcAAYAwPpWW4bml39vgoxBlAI0lVLYbYR6SN9x1zWuismhe6Db5dmnVqpJL4I4pRUmmlproGIj00op+mlpoAjilpqSKWmgCOKUVJppaaAIopaakIphuDbr0nEwMwf62NVyyxjw2MotjYpRUHFcSFYSIEiWx90k43OO005OKloj3VhOmMRJOx+nQ1nWrgpOLfuP/U6tEjCqfGWv3jBxn3ImPkJ6T1Aq8xwYzjaY+ntVDiTI0wVOYkmYQTGMmMnttWX+Qy+NX3+/vuW4I8gu9xYRiDgSA2MDAiemMZ7GOhokt/Xa9yPSBJ916bfTrvQvmDsH9IXRp1NJxDagBnHUHO3prnKuL9I65MSAAdWFx3kgQeknpjz8XKHlE2umqZetvc0iApECMnttt02pV2+w1GG/wDZOevTvSp/7p/Im2PweWEmprHFspkHIECeg9u2e1MMxHv1EbD/AHNJRmvROKkNdG+8H82vPCtabyx6dYGBAG5/L2kb7jYqYoB4HT+6/wDnb9FrQ6a2Y4bY0c/LK5DDS01JppaKsKxkV0k07TS00EDYrmmpAtLTQAzTS01JppaaAI4pRUmmh3PuN8mwXzEqDETBPq6jpPWlnLbFsaMdzobxHMeHVgYt6mdbYZSWa4SQFJkwACBtPXaiGmslzLm6vcPE50sbJ9QXHkkEzmDkiM5xWj5JxPmcPbc51Ame+SO57d6waDJacX+TZq4JU1+C1Fc01Jppaa6RhI9NLTUmmlpqAI9NLTUmmuaaCCPTS01JpprmOn9Af1j3pZSUVbJSvhDYqtc4XTlQBiM7bsQPnJ/Ou2+M1GI0kASDIKzjJ/7ZIqhxhPmn1soEHUSCMRMAxnp7ntXF1n8hicKir/w2YsEk7Y8WZcnGCCo1E9SJ29tgN5rvDXYUnUMOZDN6VHRdoB9vnuaGcbzhlEsACBjSBORE9SvX6DaK5b4j0kN+8CQTg6CJ1EmZEHf6e9cnHq5xdx4RqeJNchNmI1RlgCSME4kYz2gGfug/OBnZrZBgusiQFPbp9YA2/KoG44CE3b96Zkgkg4Ax0j5CKe9zy11TLZ6QMiYxGwWQO+9WvWV5LtirF7Azi70aUDBv3ZOld4MH05EgHPt7VT5ZxtzWV+zYqYWS2JmT/iAMnf8AGDTn477UBmDKceWVAY5IG23Tt/OrPD8KxuNKn7RVAY+lIDP6FgwRtAikhF5FcmM3XASS2rAEsNh0Pb+Ifp+O9KqQvFPTK4+eZzOO8z9aVUWlxyOZixYVm9YTzMYBJECRqIUkfUmqnEcpZCDIYdY6ZPTfbr70T5B4N5iwJSwVDbm5FuNJ39UHqekVW59y9uDdGfirN64Wh0suXKAD95oj/St2LLlxyu7X70K4B7wfz51vLw2lSjFoOQy4J32Ixt+db7TXmng91fj0KmRDmM4Olsf716cBXpMM98E0c3KqY0JOO9LTTwucV2KsK/Yj00gtSRS00EDAtd008LXmPjnimHHFfMbQAh06jAlQTABH+tJOexWWY4b3R6UO3beu6ayPhLxC959V0ibhK4GkCCdGPqR9fatlpoxz3qxZx2uiPTVDnfK/PsNbBgkSpiYYbY6jofYmiemlpqZpSi0wi6aaPKOdeELlgWo9R65WFdiIAB9znpXpPK+WixZS0skIIkmSTuxPzJJpvjHhrChIRda3LRwoEfaJImM4/WiOmuf/AB6VNm7WN8Ii00tNSaaWmumc8i6xXdNYTxR4kdXOgjRc1Wzgk6QCFKxsZJM/LtXf7N+LuPduq1xiqqCFLSJLRInb6VRHMnKi7+p7NxutNKKk00tNXFBFpqDirKkeogdFkwJIMD9T9ParLXFBgkA+9DeaFmA02nuKCGi3ksVIIURuTnHbvNY9XljCHP7+S/DBylwNKyoZoBLQQRkxjRhsmFGTO1Cbw9LGCTBMZJOZXcwJPT8Ns2L3FXmtnTwt9VmSr23VxnbIONwM/vDbeg1y2zFVIkzqeTG7EkqJwAJnH7vsK8vqW5zt+3B0YR2oocdzCEVmY6zMjVJJxt1UHsOkdsNS+wBUypIzBz8WIAgDEz8wPaqV7VcuQgJLH1KuZgAws7znHXPzqJeICnT3iQJJI1AmZEH9NsVWo0iw1PLLqydS5kNkxJ3hSTGInPU0zm3FsinG2cQy5wCQQdOMf96G8r4tF0h/SiliJJIYvGsCD3gfU4GBT34bVdFu0zFWwGdp3EkACZMTjprqvbT5FoocHxZDHSfTu4IMNpO2CCME9R0ijvmF8g+gJGQBDdh3kRABxNVl4G3IDNJxC6nBIYwQSZBxAAxMSdzXUVbfoUuU0kKAx3EAyAQG/Hp7CtW/xr9/8JSHNYnOPqO2Oo27HtXKFteC4kmAMlWPT2NKo3yJr6CHiLnb8Rb9Vy4cA6NWlDnrbCjqInb+eSbgSZLbxMDbHvtOw7d+lHrzy8gdDtthjjcx8/f8HWLCuV1GCMAAZBJGM4HXNXOTk7Lkgb4YuOt0MuIiDkArIU/MbiK9XF5u/wDtWGs8KFdQSGEiCpJEEqcmMn2/Otst0dxn3H5V19NPw5OdqY0x5ut3P9TXPPbuf6musR/X1pVrtmWivxvGuqyDsR+oxRThOIFxAw69Ox6ig3Mx9n9R+oq94cT7I/xn9Fq2DEkgpZX1D5j9ao+KuGufsPEFnB+wafS8nHcoP1olZX1D5j9areL8cv4jH/gP0Pt/1D+hrDrX5RN2j9MjzbltnywAOmevUkz3/KvSOGfUisdyoJ+orznhdxG39dsV6PwA+yT+Bf0q/Tsy5vUP01xsAnsJ/CptNNuLg/I/pWmT8WUx7RlPGfM0PqmJ0EZ7MpMD8K1LLmst45uDIkGCPzbpWuZcn5muf/HvxZu1vaItNUucXCtlyN4j5TiiOmh3iAf3d/p+oroSfDMK7PNec2dSE/dk7x3/AK6V65w/Auqg+gAhZi0QSMEifKH6/hXk/Mz9m8/dMfn3H6V7FYgou3wr0TsP8c/lXGyvyR1sC8ChprjCATUumuXEwfkf0rtWcgyF3imuksROe8RHQYOB/rW08G8sKoTcUA6gywdWGQbkgdqwvD2ZHwg53nHyHsK9B8FpcCN5k50lZbV6dOPl8q5Wp9B0MHrCnNOAt3LZR9IBBUTt0PcdVB+leT894NLZKSQCNIKgsQcDUdlJIAwO/UjPr3NXC2bjfdVjsCcKdgeteGc9us95ybpJBloJHqSA7KSdwZkjYwa5OVLtm1gB+NcFgn395EkLBVSegjMiO1V+I5ixcdlGn1kuMfdMA947TU3G8OVdWhhq0mWEROrBJPXSxG31p/NCSzDSAqsCMA6WIA05zBiST1H4pdcIUba4+U0XWbGbYBEBgcSOgk75n9DlrilFhTOpcqVABKv2bbJaBscAiYrL8Hb1uohsHZd2Mgd8b1a4JCVJmVY+qV+FmBgxtpMR+HyopNUNRo14xTciACEyDJ0AfAq/ebc9Mke9Vl4stpiNtTmIIGqCAAIMGd/pQ21xQLkLmC0ECGIIggjUMR7zjPSpLV7TMEahucAgGexxPv3NUbaZFE9zVJ9S7n91G/MgzSqtxPGprP72d2EEjpMIRtjB6Uqttk2J+PEb7gDIiYgSAMTvUdrjArESIOdxgRDRHf8AOqvDISFJJnUJjIEnvHYd4xU1tRknOkFgSDge2MEREGM9quLAnaT1BjOMidp2ke2N/lRa1zJhGZ6Df22xn/ag9viYGoAycZyPnA96k4NBcYEkKPeIAxBInudzsO9JGUlLgh89mrS/pEkyCduoHU0Q4LiQ6ghgQdvy61lFuWAD/wAy6VOlVUqoOcTOSPcHb8K4viLZggs+xlmPszMf5dq3Q1bh6jNPCpGo5n8H1FEfDqfYn+I/otZvheZ+bbg7hvbaD2rVeH0+x/8AM38q62HIpx3I5+SO10EbC+ofMfrQ3xiw/wCHcRt/ym2NvuOyA/hFFrS5HzFC/GpP/DuI+L4Dv5kZYd2IrJrHcomvSeiR53w5yJ/Oe5716XwK/ZJ/Av6CvNuE3H9d+3+tencCn2SfwL+gq/A+DLm9THaaZeX0n5H9PerGmoeMOm2xxgZkwI6nbt/3G9XZJVF/gqgrkjEeOrCgEBiPSJ+GW9ROTp6QNorclK848YcwFydOmNMBiwAYifhk6SPiyN4616PwpJRSYkqpMbSQCYwMT7Vh0TpM3axdC00O8QL/AHd/p+ootpod4hT+7v8AT9RW+T4MC7PL+ZH7O5H3TtPY9v517HwjfZp/Cn+Uf9P+f1rx3mn/AC3/AITvHY7T/KvYOBP2VvfZPvfdH/U/l9OlcnL6kdbT+kiC1ascpuXE1IoKyRMgRG+DVLj7hSzcYbqjEfMKSPzq74R8RBDZ4NyLl11ZnZSNKtpZyuB6oiCQQJ+VbdRnljS2mLBiU27PPbaf4ScxggAewyNvlWo5NxtyzZLtqA9AtgtMgiABBIA23ql4Y4BLvE6LilhD4DMqgrsBpYGf69g7iufsnmI/DXLVm2+lWDF/ShCw8wIkkYYk6az5siXDL8WNvlF7nPisFSjKGJSEAMep9S6mk4gdPfpWC428UuRgSQxARCC3+xDZIove4HzQTae02chla27EE5gmGIn5fzB8QskI0hgApjIJiYIyPqN/zrjZrvc+jUVeOt4JOksulScRiPWYnbv3PzoBz3hzrZhEETE6dok6cdZx0o9xKMG0kiD6lmMgQD6c/OPc0I4jhRcUFmA0zOlRJnT6jAiI/lAyKSLpktguyGFvUs5OktEdDgNt179qKcBw7Hh7oOIa3pU9Q4cZ32LDHu0daqcLdNphBDKreoETPXI6xvHyjvRC2itbu6ZAeH0kDSSWlWIn0+okQOh61bfJAPsXBbYjStzO7SJ7/WRMzO8z0chLXAW0mfvMOi7kiZG3XMVzilZDD4lRGrHwzBJ9uw3qk117cPbJEaZ6GWn4TvnO386FyiezSvwySZbPX4jSqk9+251FrktkxJE9Y9VKqbE3FPguLiIBYMQrHGIIO0Y7/SrHEcWWvkquoAQxkAGGOBn1ZgE/Lau8NwQ/Y0wNTX7hfOWVEtaZ/wAILEnqJ+daLgvBr3rSOroFYSAS22o74PbetTT6Ra2Z25xXqICkEE9sCIMEYq3a4hgpB050qBj/ABScZ6dunvRp/wCzm8ThrUbbvJ7/ALmP+1R8f4MucPZZ2KaV07FiY+HEjeSKjY17ApIFNZjIUT75JPTr2nP41R4tm8sgECTB3Y4MdTiI6dq5e4s6TpGZgCDj/wA2xqiLjMGhzPU9tsEj+t6TaS6NB4P5mQRauA5wrHUMjdc77161yBPsB82/WvGfC1xzxYhg3pJaSYjEx3O21e8eEeUeZYB8zDEwun4YYgw05nB2xNdfTZY48XPyYM2Jyl4nUWgXjUD/AIffgr8PTy/vL91ZrX8bys2gDMyYwPasn47Zhy+/MxA31x8a9zFLnmpyi0WaeDhGSZiOXWz3OInJ995j9Pxr0vgk+yT+Bf8AKK805exxHfpjr7TXqHBr9kn8C/5RWnE6RiyepndNca3IyJHY5/KptNc4ldKamwIOfy/WrJyVciQi2zIeL+Xl7N5tA0qln93obrKBMfP/ANJrWG3FZ3xUjXbfkodDKiu4GsW2t22vFiWEg7CB1b3itTplQ4+Ftj32P6EVj0skkzbq03RBpofz9P7u/wBO33h3orpofz8f3d/kP8wra3wYaPLecodD5/cPU9m7dK9V5X/ybO3wp9z7o/6c/n9a8r5yx0NMbHeCdj3Fep8nYnh7OP8Aw07/AHB/j/l9K5uXs6em9JX8RPp4S8Yn7Nh+OP50D/sm5CLd5L0kyzBB2HlQxPfr/W2g8SJ/dLv8P/7Cqn9nDYtf/cf/ACD/AFq3VSZn03YP8O8QV5iqg7i/tMDSsiOhPfB6bVluKKNduebbuvcYudUksxz7TAhzPX2itVyrjmTmSW9Q0M9/UulcEISpBiQfkRvt3pcysWLpDPa03ArhfLY4n4WYEmNiPr9Kz50m+TTjXFGde5ZaNSafVtdJYrBIGWgA7du/euXioJYXApUa9zqGkEbgTE5wP51Ne4YQcglcABVkzEmD6v3j85qlx3BJc2KhsZI+DSsgkwYAH5A4ia52R+y6LJIktgs2oaXQiWPpK4Ya2BUxBlj+G/SjxAHrFwvhgQqLBjTIbbAJwYFLl6lQJX1jqpYiAVG0fQz7dq7cQ39Rwbi6FtOWOkKCMQDGTJnv+VSSsVgOxa06mXSdZ06Chb4ZGCQZLA7R2PQUR5dd0i6rJbYC1q06WBaDbIjSJ2WMdR86fa5XcQr6ys4PwqqExm4QfTAiSOuM4q4jEBl1XMITn1emQdUHPc9zvFWbuQM6eFYqpYEC5GnGQQ3xPJmI/Wq3NLJVwInQCCYwZ6z1MnpjtWhscpIFzUM5CtgYLdVJwBiNO1Q81t3FtaQzXDeVZWSWQAqwDGSSMdetCnyTYBXiAoAM7T6SwGc7DY5z70qn4jllwNAW4RAgi6oGw2EUqs8WNSC3/ECicNpuxIcawbwnU5DAAicaMA9xFb/kdwNw1okPcJQHWuuGkkyJIMZ7CvKTauMFIG2skBtOksSDB7bH60YseJOJtJbtq7IVDKcKYC4RQCuIyPetUWuWyHyenaUjKXP/AMn+tBvFgX9lYAXBLJvq+8pyG+VZdPF99tJHEFREMGt2yZHVfRMfPvVHnfii7d4ZQ9zzAxaRoRcrpjYTA1fWibVUQkc5RwFtnczqUltIElSAunUcHMnHTB9qZxXBWgNMMG0EkMYII3IKjTB6jOKpcp43QrFSQVXBmDqmSR7yJ370S4LifPjzNXoUAZJ1T6lZi0/QCIwd6p4Ssssr+FeXaL6uTGmYKthukEDsfxmvonwS9v8AZrShvXpLEAiYNx4/T8q8Nt2ANiRnf65GRijHJPEFywyaZJQ9yAJ3nYHod/3R70LPa2oS1dnuPO3TyWZiICuVJOJCM2ekQCc4xXm/jdY5bcmCxW2SYQElihyAoI36Hp9KEcw8UXLltLLEwsMI7Q6ldOOpB26/KiXNeBS7wCM97yv2jBLB3VfKYQAF/hO/3h2poZPPa/Ym1yZTgW2nHznv7xXq/Br9kn8C/wCUV5Rw82ycSMRGOuSe29eocr5kjWlllBCic4womCY9/wAK6GHNCSpM5s4O2y7pqjf5grXUVbihbbK134w2A/oA0+sltMkGAAaucUha24VtJKkBhupIw30wa8t5xY47SHe4jatIgvcEk/ur9pkY6xPak1M+kaNLG7ZvbHNrB4t8gKwt6GZ9Seb9qCoQt97ViPiUH3NfldxUuW7fnM5bzRpJdwWEQ6SvpUpaJy36mvK/2bii66bktj98feJAJxOegPWrlzmfFpxdlGvBS7W/WhdxbN0hQ3qY5AJj5ms+OVSRqnHdFo9n00O8Qj+7XPkP8wq7xXHJagM0E7A7n+ooR4g5sh4ZtJBLDAJgwGGR74roPJFds5Si2eac2aUaOxnfse1elcrYDg7LSBpt2SSQNj5atuogQTmTt13rzy9wxumGYW1YAFmBOgnckAEwAa13F2Ba4BLi3PMBiwdOoKQij1QYJ+EmPcdq5+XNFq17G/BcY0zR/wBoPF2bHBvALF/QIIhSHAOqTPRv/Se1efcB4ofh7CiwQt0XckrqCiEmB165iqPF8aXwxJz1jaTE+81Te7pER16YiB7R0n8Kwy1UnwTSTtILPzki7avkqDN5hAwdaEawJ2JMwY/HNctcY2n4pBnciMaRtqnc7xGDvFC+EueYyooAAcgzpAAImSx2zmiHDoyqAWJJBG4gyZBHqwIPaN6t3/2yv6IlLZC/sZxF6RMrAzJBJJAgwRO9CX4vU7EKGBwSBk+mATmSdoIyIokLAYQzYMQCQBgg4BbeCBt1qDgrYUuA2oEZYmDGncQdgQT9aqnGu0Ecm4FX2UzqMmRsNLCFEmczt1iTFT8uvhws6pysGAFKyZgkR0JPSOlLmPDl2ECWe8VUKZgMYEkHMSv55xVq1wgti5pDlwikkAEfESdxE4BwesQRMJKuh2K04ZskEK+rZBkdiCMGI+YOe1XhbhF5iulSVaEABUg+kjJg9ztviAKZavBllVBZcaQg3jY9I/dM+3aouJ48CBIYkEdVVcRIgCTBnUScEAVCIJuG4mAJMLEhTC5PQKAB+JjOabfUo2oEw6qAIMYmAJyvt8p61G9s230gZwQFg9SQgIMyOoPvvAqK/cJ9LqSCZGCAAIOO4zHsCaKCiK5xrAxIHsSZHcZHSuVJw/ObKqAOHZwJhi90EiSRgMBtSp6+ia+ihw3GjS2oEq3XqDqWdu+avcVaOoahISJ6TLCZKnJiZz0oLa4lhCjZwZECNjGPaiPDkuomRqUaAN56n+f4VdK10M+gpxVmw1vX5YtEEQVeVbH7ynPToTsTFA+MQFLajIQt8IwcSSQcyI/SrGp3lyfTEHf4t2EHsTGO1Url5hoJ6oSO3qYgT7QtNJ30CGWrugOQQdSREbSfyOK0PKbxWSPUGFsMNwB5dtoOdhtHSgPC8OD5oB1aUTKifiZJEbHJAp3C33VsMTmTvmBGf0+lPGW0mzU8x4gkqFEsx/d/e3EQNv6PvU9vk92SSQMfCCCfrB/rrVHk/FsYclSSCScjSDODOcSdvw60QucxIJkhgR6YP8xAFTjWNeU/chV2yVeGHpEZBgdC3+ESATk7e21a/wARMP2ThrKZ8ptFw6lkObaPGDsS5E91isLw3EebdtqpIL3FAiSDJAExnft2+Vajj/DKcLct3rGkk3UTS1q+ql2IKz62kahtIOfeicYNllJnfGXCi1x11UARYUgCAB6AWgDpJn6UE4Xj2uwiH3AkZBOnaY3kfOp+eX+JfiNPE2yLpUBdNu79oBMXCWknqvTaiPhrlT3NSMAttAgMA+otIOoK6gxpMkySTWRYk5Psq22ypw3NbiXQA+wAMOSSYUEQ0ACCNv8ASj3N8pb9akK2pjqXAAiYWepArP2uWaONlCYW4zQkJIRpABZ4AxWj5lcbiVCtw7svXTdsAEQcHJjE/nFaa5LEqI+af2gkowshT5qWbUFhJ0eZIEwAc+9Z5uGN5HdCiHVwhVXuWwT5L+skAmIHT22rtvyLnF3E8u89yCNPnASzMEuAmNLZuIRIAGljjFHOD5g1q8bAtXgzILgF6/aMKCVJVifVkTnOe1N+ARn+bc4vXrvmvoCBmUk3VBGYwpMb6Y65O1O81j6JE5YKGBxBYmPox/GjnNuTxw7vCI3xQuWBdhMNriTJyMZrHu1xzpKm4Qo0mAzAjcA5iDWfNFNXyJtSRpvC/CLdHEs41aOGulcTpYQAw7RP5Ve4ziFHKUtkjUCbxl0kKLmkyJmSrhttgTQPwtc4oLfPDW1uEBDdDLdOMny/QYElWkHerf8A8Eo3DJcIIvBNTAWrok6PgZmeew+EZGaTHBbRlHgxX7cRcIJEZ3iN43PTb8Kc3G5K/FvkE4MRMdOu9VuZWGAZ/T0gT8/hO2Y+WagtcdCjUAD3M4mSTEZpFBdi0T3FIdFB3JmNwAnp/GSI96O8LdANv+NDIMgHVsD/AFER8xPLWGGJlsgEHIgn4ZM9Jx/OjdsAsO+oZgb7j9N6h9oPYDcfxJEkDVEBR6sYMyvzqxe4VkS1dVlB8oLcUTJ06oMdth9KI815y59Ki2iQ2pUATUIIyfiY4O5g9qGhnNpGGQRrnZdIYg+42PT/AHufwuSC1xd9tTiXU50gMyKysAw1AA6jqgxPyiBVK/eQm2WYuxKgqdRzhifSIJGckbLvkVziJYuX+JgCI6+lQGgb4zigtnjit4PiDGd4ONvux3jpSuNt0FBXir+kl9LiGB1MNI30qOkSA207VyyqgLIMZgCSyw0RB3CiPwP0oczCk6ixbtbERBXUdzj4gYGZNQ8FzJiCFBhidTvG0jr0g/z+kbHXBFF8MlogsSW6gs2CSDr9JBJA1D6DuJdxHMNTBmJAEKo1SQIjUREjAGwj3oM/Fywa4C2chiYIggKCDIHtt6asNx/mepmfVjSCxZQAMLJzMz23O5zU7QoOcMWZQRZJBmCNBG5+8pP51ymcPz22FAYOTGSsQZzORSpa/wCJNL4AHCWvVOpAFGdVy2pP8IYiQe9XOV3GBWIEFkwudiRuNwQAD/tQmzwodpdzbWB6irETgdM1fTgyDcUOCJT1EgYIAk52GoVtb+B6JLXMQtpkOLiuwA+bEz267e1PucAWsqdvs0X1RBwziOo7/UUzmPhi9ZJLA4BLIFbzEWDp81Y9GdIztqFd4wElEDQQluAYBgWrJ642DbwDFK1asOxvIlAscQykAnSgBMsFZpJMDb07/pQpg2GwVUjfacwMfwk1pfDPJrl+08aV9LZaBrWyyXLotwCWdVM7QMZolyPw7w6oRebX9sVUD0o2nUgbo5B2zGWUbtFRNbVuoh8MDtzbSLZMKXG8Rg+2+8ZMYzmp+W8LfvHRbtuxWJ0jA9i2FG5+lekcp5Nq1C2i21tnS2m1JViFIERMwyzGwImK0fLeHtsnobUuQxFzUrGBDKRGnBmB94ZMVTBOa6pEJWYjw14Je1dS7edfQwdUWCZGQCdgJHSa0PPSGtDSGlb1lvTBwLih5BB/dLHbpWqQAYC/1+FNuQMsB+FXqNdDrgFjjELSuTHRiP0qfg+DUDIEl2dpkyWJOSZ71KvMEIJAkDEiIOSDEb5oNzTxBeQjyeBvXlO5VSMTmdSekYOT3FMlYNkyeHVFwPrn1MdJRYzOJ36/lVluAUydUH/Dj9BWf4HxxbdG1Ktt0YqyM6EsQqGRA7sRj7h+hbgec23TzJXTkE6gAI3YzsJ9/wDWmcAMTyLhdXMXJBzcv2tQPW22oFh3Ite3w7VrOXclFlyxPmH1QXVdSgmQofeBnHvQLlXja1d4m4FtyWZNHpRdK+YEbKiWJL6pP3faa054xDtpOPlnqI3kT2pdtByN44qyMoRQWgat9jO0UH4Cw1niUx6SriR6TJKkDA+fXtv0L3FB6DGZqLUO39SM0UBNw7eWpA9ckkljqbJJ/eEbGPpUrW1ZgCCARByBE4naqlxRvpB9pEdpmN6qcRbT/wCn/wC4Y+sVG0mzBcLy65ea4ttHZbTFGDIJlTphYgGYyKCc04CBpKsjAkgPjHUZHT/Wa9JvekH0gCDMkbdRkR9aHvy1CcKqmY0sAV2yTcYyM9I670k4ceIj+jzPgOKVbwJO3WW3GQMZrWXuIi4IxBJkmZCtk5zMCcdqOrwFhwQ1tDGCSgBEdQ0Aj5g9KHcz8Ma28yy5JUmUKFgxIIZAwHqJBAxsN6oU9zqmhE74B3PuP0PAiZcSQM6bjLA7fCd6fzhR+zWVsPqGjSW1erdtWpR8MMWHv7xRPxByCzeSbS3fRdebjMqoGa7qZTqGGl2hQTke9NXkiW7Ko162LvluALblhcm4tz0MqlWAMiSRGfchnhtpp9f6XOO1UzN8HxupzGqdAkDVBhQB0kemKGfs4IbJ0qdXUCD6TH1j8DWubk3DhR5nEaWVnmEuzEJExZMbTBg/Lpzw7wFk6QWUqtxw8i6w0sTpyMkE4gCd5FWbWhUr4Rh+OvS3omMHtsInrUvCXyfTsFB7gFvkMTEj9d62HCckXieHu+Skm0bnnBoXJxbYGc5WdI1EbZ65/wANcntXeMuWr5ZQA0EMo0srqJJMagBqx7U1c0TXANs4vFTnLCA0Cdt+tT+YbckCMQJBnqfocHf/AHqrzoRxL4j1TA6daKXLCDh7TtJDkyZOX05BUnYah6vYnNQ4Wxash/4rGCAPr/tXKK8H4Ba9bW4rkBgDEW/kd7sxPypVGxfZO37KPD37NniWQ2jdtugEF21ZKuQCv3gujvBwZivQue+LuE8hLFmyhu2wvl204ZAyXyijTKnIBDbgyRkGBXjhWPp223q5wbO7sNUAhnYkkA6VbM98kD+KtHHP2MnVfRqeF5hbu8HatBZu3Lml2gnywrAp5SIMKQxLzkkCD2uHgbRvm3bRG12yQ76TtqtpBIAgDdl7DfAoN4W5Wxt3r0QqK4EOofV5Z+ETJnVG2ZgUT4nl2vyTaVy37NZ81jtr+Fw5JwAEHpjMk56pzF2WKSSarl/4Qpbf9pa8RoRbpFsIhCqxZoQqsCGKDE5BFUuZc5e4jW9XpN9ngKFVWdmLbZz6GgmBntV21yhgsG0fc67ZJMZM+Yc1Jb5N6QPK6kxqtwJidmPYVZG0Vt2XuD8RFH4gm8QHc6RFvTJt2lZ42DekCRvntUvhHxILHD6DcRTqbBNlvlE5AqC34eUx6FHzj9STVpOSKu8EewX/AEqeBTQ2vGDRh0/9Fj/SpR4vzBuJ+Fj/APmgKcutzhFPzVD/ACqza5Yv3VHyVaKj8EBYc78xCqODgxp8oZ6CVGKA8tt8WqPqIYvZZCpeQGOmC2pobY/OfnJReHVdoOPwP1p4BP8AQqKXsSm0VeWcJxHkAHQLotkEkrGsA6SSH2+S/Tue5bw/k8JaTiLqNIW3pdrY867Gpl1OF1DDMQWBaNMy1d5Vy0u24AAJYscAKCST7QKoeKuZ37XHeRe4L9p4E27S2Va3IuNE3Lti4oJRyznAyQBilk/YlIzHI3ucDxbuAG8z0EBHcMQyt5aKFJJPrEQDhsrEjf8AMOJ0aD5h0tDpKWZ0mSJAXcEEEd1NBvGnLkHDW7h4u5wCMGD2LiA8SVdizj0uJDN94qMd8VV8E89scfabgLSMP2a3r4Z7jA3HXWfNDwAP3wwAGAPqZnKLl49ERTS57C7c9jGtp7aLM/nUd7msbhtpybA3yDGkms/x3AMjHuKXDcxxpaCOx6fI7impChW9zYrjSB7fZz+GkUy5zK4NwB7FbdUH5ern7OZPTEz2Hf8AL5VXN64mD6gOhE/kajbH4AI3OYXoIQ6HjBhAVnYiR7z3qL/i1wYZgGAAYEICCN5xvNUPPtNuCp/wn+R/1qXUwwr6xGzCfpmfyo2L4Gvx2k45u0/H+Bg/QrkfQitB4Y4S+9xLpS26eSyMDEySTrdTckyQBmcD3msreXSYeyVPdSyz75kfhUvDczZP+XfuJ7HIH4H+VLKNqlwQiezyPieKuuRLWwmpFvMy29TZm2uVBn7ufbeq/E8gW1cRyVtrwYdnUG4yFCWYqpjUSBI9XvRO34i4hci5buDckEqT8wYP5VYueLbgU+dYYq4g6pZTGCPUIIPaq9lOyxyvszd/wIXtKTxTKtxUbNrWxlATnzAd2O/aucLwRUXbaXLmm6CSFRgEdEUI4eY1epsAjfrij/BeJrQWHmf4dIA6KAp6fKrli/wTGQq6iZkXGU/+7B2GM0PcRwYa454PgnFq61zUyyxsOnpJBIk4PqAPfPWgHB8O9viZlo1AsVOky9s6oOZHqIO8g++PXhymww0oEgz/AMy29wflcA/KvP8AxD4b1cWyLxI8x/hRLRCnA0gl7npzHyk0csPowvMr2q8zAyCTB9qtHlbfsyX/AFMnmFIgwCAWMHbIH5Vbs+EbrFlKszruEAYAQCSxkRhh06io7PhniBIazdIwRpWRnqfmKGAUXlDIAp4N2I3Pk3DP1pVascguFQf2W8cf9T+Vsj867Sbfsr2oy3KlnByNa4ORkGfxgfgKLeSuqNIjS+IEfD2pUqv9hzWrwqLwxZUUMGMEKAR6U2I23P4mgL32CMQxBxsSOtKlVsAJOU8S7bsx9XUk9K1nJhIcncDB7Z6dqVKhgceonNKlSEFnhxV/imIRANiCSOk6iJjvFKlUkFQGrlkYrtKpJC3FY5Xx5GD+x3sjf4an/sS4hrvKYuM1wK7KusltIAEATsB2pUqpfuMujxT+0y4TxzSScTkznUwn8h+FEP7Dz/8AOrHuLgPy8q5ilSpUS+z0zxjaA4lgABtsB90VjONHqpUquXQjLHDdKt3Riu0qlkAjjVEVX4djO9KlUrogJW2qDiFEbUqVKySjMGr3CX2BEMRMTBIrlKgApznh18tTpEkCTAk4rN3xBxSpUnuA3hhmev8AvRbgrK6S2kahENAkbdd6VKmYzA3D3D5tzJ3Xr/gtVu+BvMEeGI/5WxP3EpUqhkGo5fcJtKSSTG5NKlSpQP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BUUExQWFRUVFRcXFBcVFRQXFxUYFhYVFxUUFRcZHCYeGB0jGRcXHy8gIycpLCwsFR4xNTAqNSYrLCkBCQoKDgwOGg8PGiokHyQsLCwsLSwsLCwsLCksLCwsLCwsLCwsLCwsLCwsLCwpKSwsLCwsLCwsLCksLCksLCwsLP/AABEIAMIBAwMBIgACEQEDEQH/xAAcAAABBQEBAQAAAAAAAAAAAAAFAAIDBAYBBwj/xABFEAACAQMCBAQDBQUGBAQHAAABAhEAAyESMQQFQVEGEyJhMnGBI1KRobEUQnLB8AckYrLR4RUzY/FDgpKiFiVTc6PC0v/EABoBAAIDAQEAAAAAAAAAAAAAAAACAQMEBQb/xAApEQACAgEEAQQCAwADAAAAAAAAAQIRAwQSITEiMkFRYXHwBROhYrHh/9oADAMBAAIRAxEAPwCS/dLGTTAldiugV62qOANir3CcKdJMwIM53+VU67qPeokmyU6LvA39LE5xt71Bxd+WMbdKiUxScyaXbzZLlxRGRXQadFKKcQYRSinxSigBmmlFPilFADIpRT4pRQQMilFPilFADIpRT4pRQAyKUU+KUUAMilFPiuRQAyKUU+KUUAMiuRUkVyKAGRXIqSK5FADIrkVJppRQBHFLTUkVyKAGaa5UmmlUkEkV2K7FOioGGxSinaa7FADIpRT4pRQAyKUU+KUUANilFOArsUAMilFP00ooAZFKKfFMtXVadJB0kq3sRuDRYCilFSRSigCOKWmpIrkUEDIpRT4pRQAyKUU+KUUARxSipNNcigBkVyKkilFAEcUop8UooAjNcLARg/1P/epCO35/LH51U4lmwYO52KiNxiPi6++RisuoyOK4stxxssRXIqDhuJVbYE6oJEiDvGCw6yfyPbMvEtC++OoGfckd6rw6yGSDfuuwnicXQmaOhP1ApVJZGpQY3AP4/OuVZalyp/8ARHXFD7NxWEqQw7qQR+VPAry26LUO1osrgyuliAF9AOTvktGe1F+Vc64tQpVxeUhSVub+piAofecE5MYqY6iLLnp2ujeRT7dksYAk1X5fxXm2lfSV1CdJ3H9b/IiriORtWi/gz+/I48uftPyNN/Ym7bb1J+0t3pWuIZTIMUvkN4lYpFd8sxMYqw7ajmi9uyttAGOoOMdx9KiU9pMYbjPxSirPFWQrQpkdDUUU6dlbVDIpRT4pRUkDIoJzblro54mxhwPtE3F1R0iPij+u57TXQtVZManGmWQm4O0Bze8+3aW28B1D3GVz5gCzNuNwW1IZGwG+YBNbcAAYAwPpWW4bml39vgoxBlAI0lVLYbYR6SN9x1zWuismhe6Db5dmnVqpJL4I4pRUmmlproGIj00op+mlpoAjilpqSKWmgCOKUVJppaaAIopaakIphuDbr0nEwMwf62NVyyxjw2MotjYpRUHFcSFYSIEiWx90k43OO005OKloj3VhOmMRJOx+nQ1nWrgpOLfuP/U6tEjCqfGWv3jBxn3ImPkJ6T1Aq8xwYzjaY+ntVDiTI0wVOYkmYQTGMmMnttWX+Qy+NX3+/vuW4I8gu9xYRiDgSA2MDAiemMZ7GOhokt/Xa9yPSBJ916bfTrvQvmDsH9IXRp1NJxDagBnHUHO3prnKuL9I65MSAAdWFx3kgQeknpjz8XKHlE2umqZetvc0iApECMnttt02pV2+w1GG/wDZOevTvSp/7p/Im2PweWEmprHFspkHIECeg9u2e1MMxHv1EbD/AHNJRmvROKkNdG+8H82vPCtabyx6dYGBAG5/L2kb7jYqYoB4HT+6/wDnb9FrQ6a2Y4bY0c/LK5DDS01JppaKsKxkV0k07TS00EDYrmmpAtLTQAzTS01JppaaAI4pRUmmh3PuN8mwXzEqDETBPq6jpPWlnLbFsaMdzobxHMeHVgYt6mdbYZSWa4SQFJkwACBtPXaiGmslzLm6vcPE50sbJ9QXHkkEzmDkiM5xWj5JxPmcPbc51Ame+SO57d6waDJacX+TZq4JU1+C1Fc01Jppaa6RhI9NLTUmmlpqAI9NLTUmmuaaCCPTS01JpprmOn9Af1j3pZSUVbJSvhDYqtc4XTlQBiM7bsQPnJ/Ou2+M1GI0kASDIKzjJ/7ZIqhxhPmn1soEHUSCMRMAxnp7ntXF1n8hicKir/w2YsEk7Y8WZcnGCCo1E9SJ29tgN5rvDXYUnUMOZDN6VHRdoB9vnuaGcbzhlEsACBjSBORE9SvX6DaK5b4j0kN+8CQTg6CJ1EmZEHf6e9cnHq5xdx4RqeJNchNmI1RlgCSME4kYz2gGfug/OBnZrZBgusiQFPbp9YA2/KoG44CE3b96Zkgkg4Ax0j5CKe9zy11TLZ6QMiYxGwWQO+9WvWV5LtirF7Azi70aUDBv3ZOld4MH05EgHPt7VT5ZxtzWV+zYqYWS2JmT/iAMnf8AGDTn477UBmDKceWVAY5IG23Tt/OrPD8KxuNKn7RVAY+lIDP6FgwRtAikhF5FcmM3XASS2rAEsNh0Pb+Ifp+O9KqQvFPTK4+eZzOO8z9aVUWlxyOZixYVm9YTzMYBJECRqIUkfUmqnEcpZCDIYdY6ZPTfbr70T5B4N5iwJSwVDbm5FuNJ39UHqekVW59y9uDdGfirN64Wh0suXKAD95oj/St2LLlxyu7X70K4B7wfz51vLw2lSjFoOQy4J32Ixt+db7TXmng91fj0KmRDmM4Olsf716cBXpMM98E0c3KqY0JOO9LTTwucV2KsK/Yj00gtSRS00EDAtd008LXmPjnimHHFfMbQAh06jAlQTABH+tJOexWWY4b3R6UO3beu6ayPhLxC959V0ibhK4GkCCdGPqR9fatlpoxz3qxZx2uiPTVDnfK/PsNbBgkSpiYYbY6jofYmiemlpqZpSi0wi6aaPKOdeELlgWo9R65WFdiIAB9znpXpPK+WixZS0skIIkmSTuxPzJJpvjHhrChIRda3LRwoEfaJImM4/WiOmuf/AB6VNm7WN8Ii00tNSaaWmumc8i6xXdNYTxR4kdXOgjRc1Wzgk6QCFKxsZJM/LtXf7N+LuPduq1xiqqCFLSJLRInb6VRHMnKi7+p7NxutNKKk00tNXFBFpqDirKkeogdFkwJIMD9T9ParLXFBgkA+9DeaFmA02nuKCGi3ksVIIURuTnHbvNY9XljCHP7+S/DBylwNKyoZoBLQQRkxjRhsmFGTO1Cbw9LGCTBMZJOZXcwJPT8Ns2L3FXmtnTwt9VmSr23VxnbIONwM/vDbeg1y2zFVIkzqeTG7EkqJwAJnH7vsK8vqW5zt+3B0YR2oocdzCEVmY6zMjVJJxt1UHsOkdsNS+wBUypIzBz8WIAgDEz8wPaqV7VcuQgJLH1KuZgAws7znHXPzqJeICnT3iQJJI1AmZEH9NsVWo0iw1PLLqydS5kNkxJ3hSTGInPU0zm3FsinG2cQy5wCQQdOMf96G8r4tF0h/SiliJJIYvGsCD3gfU4GBT34bVdFu0zFWwGdp3EkACZMTjprqvbT5FoocHxZDHSfTu4IMNpO2CCME9R0ijvmF8g+gJGQBDdh3kRABxNVl4G3IDNJxC6nBIYwQSZBxAAxMSdzXUVbfoUuU0kKAx3EAyAQG/Hp7CtW/xr9/8JSHNYnOPqO2Oo27HtXKFteC4kmAMlWPT2NKo3yJr6CHiLnb8Rb9Vy4cA6NWlDnrbCjqInb+eSbgSZLbxMDbHvtOw7d+lHrzy8gdDtthjjcx8/f8HWLCuV1GCMAAZBJGM4HXNXOTk7Lkgb4YuOt0MuIiDkArIU/MbiK9XF5u/wDtWGs8KFdQSGEiCpJEEqcmMn2/Otst0dxn3H5V19NPw5OdqY0x5ut3P9TXPPbuf6musR/X1pVrtmWivxvGuqyDsR+oxRThOIFxAw69Ox6ig3Mx9n9R+oq94cT7I/xn9Fq2DEkgpZX1D5j9ao+KuGufsPEFnB+wafS8nHcoP1olZX1D5j9areL8cv4jH/gP0Pt/1D+hrDrX5RN2j9MjzbltnywAOmevUkz3/KvSOGfUisdyoJ+orznhdxG39dsV6PwA+yT+Bf0q/Tsy5vUP01xsAnsJ/CptNNuLg/I/pWmT8WUx7RlPGfM0PqmJ0EZ7MpMD8K1LLmst45uDIkGCPzbpWuZcn5muf/HvxZu1vaItNUucXCtlyN4j5TiiOmh3iAf3d/p+oroSfDMK7PNec2dSE/dk7x3/AK6V65w/Auqg+gAhZi0QSMEifKH6/hXk/Mz9m8/dMfn3H6V7FYgou3wr0TsP8c/lXGyvyR1sC8ChprjCATUumuXEwfkf0rtWcgyF3imuksROe8RHQYOB/rW08G8sKoTcUA6gywdWGQbkgdqwvD2ZHwg53nHyHsK9B8FpcCN5k50lZbV6dOPl8q5Wp9B0MHrCnNOAt3LZR9IBBUTt0PcdVB+leT894NLZKSQCNIKgsQcDUdlJIAwO/UjPr3NXC2bjfdVjsCcKdgeteGc9us95ybpJBloJHqSA7KSdwZkjYwa5OVLtm1gB+NcFgn395EkLBVSegjMiO1V+I5ixcdlGn1kuMfdMA947TU3G8OVdWhhq0mWEROrBJPXSxG31p/NCSzDSAqsCMA6WIA05zBiST1H4pdcIUba4+U0XWbGbYBEBgcSOgk75n9DlrilFhTOpcqVABKv2bbJaBscAiYrL8Hb1uohsHZd2Mgd8b1a4JCVJmVY+qV+FmBgxtpMR+HyopNUNRo14xTciACEyDJ0AfAq/ebc9Mke9Vl4stpiNtTmIIGqCAAIMGd/pQ21xQLkLmC0ECGIIggjUMR7zjPSpLV7TMEahucAgGexxPv3NUbaZFE9zVJ9S7n91G/MgzSqtxPGprP72d2EEjpMIRtjB6Uqttk2J+PEb7gDIiYgSAMTvUdrjArESIOdxgRDRHf8AOqvDISFJJnUJjIEnvHYd4xU1tRknOkFgSDge2MEREGM9quLAnaT1BjOMidp2ke2N/lRa1zJhGZ6Df22xn/ag9viYGoAycZyPnA96k4NBcYEkKPeIAxBInudzsO9JGUlLgh89mrS/pEkyCduoHU0Q4LiQ6ghgQdvy61lFuWAD/wAy6VOlVUqoOcTOSPcHb8K4viLZggs+xlmPszMf5dq3Q1bh6jNPCpGo5n8H1FEfDqfYn+I/otZvheZ+bbg7hvbaD2rVeH0+x/8AM38q62HIpx3I5+SO10EbC+ofMfrQ3xiw/wCHcRt/ym2NvuOyA/hFFrS5HzFC/GpP/DuI+L4Dv5kZYd2IrJrHcomvSeiR53w5yJ/Oe5716XwK/ZJ/Av6CvNuE3H9d+3+tencCn2SfwL+gq/A+DLm9THaaZeX0n5H9PerGmoeMOm2xxgZkwI6nbt/3G9XZJVF/gqgrkjEeOrCgEBiPSJ+GW9ROTp6QNorclK848YcwFydOmNMBiwAYifhk6SPiyN4616PwpJRSYkqpMbSQCYwMT7Vh0TpM3axdC00O8QL/AHd/p+ootpod4hT+7v8AT9RW+T4MC7PL+ZH7O5H3TtPY9v517HwjfZp/Cn+Uf9P+f1rx3mn/AC3/AITvHY7T/KvYOBP2VvfZPvfdH/U/l9OlcnL6kdbT+kiC1ascpuXE1IoKyRMgRG+DVLj7hSzcYbqjEfMKSPzq74R8RBDZ4NyLl11ZnZSNKtpZyuB6oiCQQJ+VbdRnljS2mLBiU27PPbaf4ScxggAewyNvlWo5NxtyzZLtqA9AtgtMgiABBIA23ql4Y4BLvE6LilhD4DMqgrsBpYGf69g7iufsnmI/DXLVm2+lWDF/ShCw8wIkkYYk6az5siXDL8WNvlF7nPisFSjKGJSEAMep9S6mk4gdPfpWC428UuRgSQxARCC3+xDZIove4HzQTae02chla27EE5gmGIn5fzB8QskI0hgApjIJiYIyPqN/zrjZrvc+jUVeOt4JOksulScRiPWYnbv3PzoBz3hzrZhEETE6dok6cdZx0o9xKMG0kiD6lmMgQD6c/OPc0I4jhRcUFmA0zOlRJnT6jAiI/lAyKSLpktguyGFvUs5OktEdDgNt179qKcBw7Hh7oOIa3pU9Q4cZ32LDHu0daqcLdNphBDKreoETPXI6xvHyjvRC2itbu6ZAeH0kDSSWlWIn0+okQOh61bfJAPsXBbYjStzO7SJ7/WRMzO8z0chLXAW0mfvMOi7kiZG3XMVzilZDD4lRGrHwzBJ9uw3qk117cPbJEaZ6GWn4TvnO386FyiezSvwySZbPX4jSqk9+251FrktkxJE9Y9VKqbE3FPguLiIBYMQrHGIIO0Y7/SrHEcWWvkquoAQxkAGGOBn1ZgE/Lau8NwQ/Y0wNTX7hfOWVEtaZ/wAILEnqJ+daLgvBr3rSOroFYSAS22o74PbetTT6Ra2Z25xXqICkEE9sCIMEYq3a4hgpB050qBj/ABScZ6dunvRp/wCzm8ThrUbbvJ7/ALmP+1R8f4MucPZZ2KaV07FiY+HEjeSKjY17ApIFNZjIUT75JPTr2nP41R4tm8sgECTB3Y4MdTiI6dq5e4s6TpGZgCDj/wA2xqiLjMGhzPU9tsEj+t6TaS6NB4P5mQRauA5wrHUMjdc77161yBPsB82/WvGfC1xzxYhg3pJaSYjEx3O21e8eEeUeZYB8zDEwun4YYgw05nB2xNdfTZY48XPyYM2Jyl4nUWgXjUD/AIffgr8PTy/vL91ZrX8bys2gDMyYwPasn47Zhy+/MxA31x8a9zFLnmpyi0WaeDhGSZiOXWz3OInJ995j9Pxr0vgk+yT+Bf8AKK805exxHfpjr7TXqHBr9kn8C/5RWnE6RiyepndNca3IyJHY5/KptNc4ldKamwIOfy/WrJyVciQi2zIeL+Xl7N5tA0qln93obrKBMfP/ANJrWG3FZ3xUjXbfkodDKiu4GsW2t22vFiWEg7CB1b3itTplQ4+Ftj32P6EVj0skkzbq03RBpofz9P7u/wBO33h3orpofz8f3d/kP8wra3wYaPLecodD5/cPU9m7dK9V5X/ybO3wp9z7o/6c/n9a8r5yx0NMbHeCdj3Fep8nYnh7OP8Aw07/AHB/j/l9K5uXs6em9JX8RPp4S8Yn7Nh+OP50D/sm5CLd5L0kyzBB2HlQxPfr/W2g8SJ/dLv8P/7Cqn9nDYtf/cf/ACD/AFq3VSZn03YP8O8QV5iqg7i/tMDSsiOhPfB6bVluKKNduebbuvcYudUksxz7TAhzPX2itVyrjmTmSW9Q0M9/UulcEISpBiQfkRvt3pcysWLpDPa03ArhfLY4n4WYEmNiPr9Kz50m+TTjXFGde5ZaNSafVtdJYrBIGWgA7du/euXioJYXApUa9zqGkEbgTE5wP51Ne4YQcglcABVkzEmD6v3j85qlx3BJc2KhsZI+DSsgkwYAH5A4ia52R+y6LJIktgs2oaXQiWPpK4Ya2BUxBlj+G/SjxAHrFwvhgQqLBjTIbbAJwYFLl6lQJX1jqpYiAVG0fQz7dq7cQ39Rwbi6FtOWOkKCMQDGTJnv+VSSsVgOxa06mXSdZ06Chb4ZGCQZLA7R2PQUR5dd0i6rJbYC1q06WBaDbIjSJ2WMdR86fa5XcQr6ys4PwqqExm4QfTAiSOuM4q4jEBl1XMITn1emQdUHPc9zvFWbuQM6eFYqpYEC5GnGQQ3xPJmI/Wq3NLJVwInQCCYwZ6z1MnpjtWhscpIFzUM5CtgYLdVJwBiNO1Q81t3FtaQzXDeVZWSWQAqwDGSSMdetCnyTYBXiAoAM7T6SwGc7DY5z70qn4jllwNAW4RAgi6oGw2EUqs8WNSC3/ECicNpuxIcawbwnU5DAAicaMA9xFb/kdwNw1okPcJQHWuuGkkyJIMZ7CvKTauMFIG2skBtOksSDB7bH60YseJOJtJbtq7IVDKcKYC4RQCuIyPetUWuWyHyenaUjKXP/AMn+tBvFgX9lYAXBLJvq+8pyG+VZdPF99tJHEFREMGt2yZHVfRMfPvVHnfii7d4ZQ9zzAxaRoRcrpjYTA1fWibVUQkc5RwFtnczqUltIElSAunUcHMnHTB9qZxXBWgNMMG0EkMYII3IKjTB6jOKpcp43QrFSQVXBmDqmSR7yJ370S4LifPjzNXoUAZJ1T6lZi0/QCIwd6p4Ssssr+FeXaL6uTGmYKthukEDsfxmvonwS9v8AZrShvXpLEAiYNx4/T8q8Nt2ANiRnf65GRijHJPEFywyaZJQ9yAJ3nYHod/3R70LPa2oS1dnuPO3TyWZiICuVJOJCM2ekQCc4xXm/jdY5bcmCxW2SYQElihyAoI36Hp9KEcw8UXLltLLEwsMI7Q6ldOOpB26/KiXNeBS7wCM97yv2jBLB3VfKYQAF/hO/3h2poZPPa/Ym1yZTgW2nHznv7xXq/Br9kn8C/wCUV5Rw82ycSMRGOuSe29eocr5kjWlllBCic4womCY9/wAK6GHNCSpM5s4O2y7pqjf5grXUVbihbbK134w2A/oA0+sltMkGAAaucUha24VtJKkBhupIw30wa8t5xY47SHe4jatIgvcEk/ur9pkY6xPak1M+kaNLG7ZvbHNrB4t8gKwt6GZ9Seb9qCoQt97ViPiUH3NfldxUuW7fnM5bzRpJdwWEQ6SvpUpaJy36mvK/2bii66bktj98feJAJxOegPWrlzmfFpxdlGvBS7W/WhdxbN0hQ3qY5AJj5ms+OVSRqnHdFo9n00O8Qj+7XPkP8wq7xXHJagM0E7A7n+ooR4g5sh4ZtJBLDAJgwGGR74roPJFds5Si2eac2aUaOxnfse1elcrYDg7LSBpt2SSQNj5atuogQTmTt13rzy9wxumGYW1YAFmBOgnckAEwAa13F2Ba4BLi3PMBiwdOoKQij1QYJ+EmPcdq5+XNFq17G/BcY0zR/wBoPF2bHBvALF/QIIhSHAOqTPRv/Se1efcB4ofh7CiwQt0XckrqCiEmB165iqPF8aXwxJz1jaTE+81Te7pER16YiB7R0n8Kwy1UnwTSTtILPzki7avkqDN5hAwdaEawJ2JMwY/HNctcY2n4pBnciMaRtqnc7xGDvFC+EueYyooAAcgzpAAImSx2zmiHDoyqAWJJBG4gyZBHqwIPaN6t3/2yv6IlLZC/sZxF6RMrAzJBJJAgwRO9CX4vU7EKGBwSBk+mATmSdoIyIokLAYQzYMQCQBgg4BbeCBt1qDgrYUuA2oEZYmDGncQdgQT9aqnGu0Ecm4FX2UzqMmRsNLCFEmczt1iTFT8uvhws6pysGAFKyZgkR0JPSOlLmPDl2ECWe8VUKZgMYEkHMSv55xVq1wgti5pDlwikkAEfESdxE4BwesQRMJKuh2K04ZskEK+rZBkdiCMGI+YOe1XhbhF5iulSVaEABUg+kjJg9ztviAKZavBllVBZcaQg3jY9I/dM+3aouJ48CBIYkEdVVcRIgCTBnUScEAVCIJuG4mAJMLEhTC5PQKAB+JjOabfUo2oEw6qAIMYmAJyvt8p61G9s230gZwQFg9SQgIMyOoPvvAqK/cJ9LqSCZGCAAIOO4zHsCaKCiK5xrAxIHsSZHcZHSuVJw/ObKqAOHZwJhi90EiSRgMBtSp6+ia+ihw3GjS2oEq3XqDqWdu+avcVaOoahISJ6TLCZKnJiZz0oLa4lhCjZwZECNjGPaiPDkuomRqUaAN56n+f4VdK10M+gpxVmw1vX5YtEEQVeVbH7ynPToTsTFA+MQFLajIQt8IwcSSQcyI/SrGp3lyfTEHf4t2EHsTGO1Url5hoJ6oSO3qYgT7QtNJ30CGWrugOQQdSREbSfyOK0PKbxWSPUGFsMNwB5dtoOdhtHSgPC8OD5oB1aUTKifiZJEbHJAp3C33VsMTmTvmBGf0+lPGW0mzU8x4gkqFEsx/d/e3EQNv6PvU9vk92SSQMfCCCfrB/rrVHk/FsYclSSCScjSDODOcSdvw60QucxIJkhgR6YP8xAFTjWNeU/chV2yVeGHpEZBgdC3+ESATk7e21a/wARMP2ThrKZ8ptFw6lkObaPGDsS5E91isLw3EebdtqpIL3FAiSDJAExnft2+Vajj/DKcLct3rGkk3UTS1q+ql2IKz62kahtIOfeicYNllJnfGXCi1x11UARYUgCAB6AWgDpJn6UE4Xj2uwiH3AkZBOnaY3kfOp+eX+JfiNPE2yLpUBdNu79oBMXCWknqvTaiPhrlT3NSMAttAgMA+otIOoK6gxpMkySTWRYk5Psq22ypw3NbiXQA+wAMOSSYUEQ0ACCNv8ASj3N8pb9akK2pjqXAAiYWepArP2uWaONlCYW4zQkJIRpABZ4AxWj5lcbiVCtw7svXTdsAEQcHJjE/nFaa5LEqI+af2gkowshT5qWbUFhJ0eZIEwAc+9Z5uGN5HdCiHVwhVXuWwT5L+skAmIHT22rtvyLnF3E8u89yCNPnASzMEuAmNLZuIRIAGljjFHOD5g1q8bAtXgzILgF6/aMKCVJVifVkTnOe1N+ARn+bc4vXrvmvoCBmUk3VBGYwpMb6Y65O1O81j6JE5YKGBxBYmPox/GjnNuTxw7vCI3xQuWBdhMNriTJyMZrHu1xzpKm4Qo0mAzAjcA5iDWfNFNXyJtSRpvC/CLdHEs41aOGulcTpYQAw7RP5Ve4ziFHKUtkjUCbxl0kKLmkyJmSrhttgTQPwtc4oLfPDW1uEBDdDLdOMny/QYElWkHerf8A8Eo3DJcIIvBNTAWrok6PgZmeew+EZGaTHBbRlHgxX7cRcIJEZ3iN43PTb8Kc3G5K/FvkE4MRMdOu9VuZWGAZ/T0gT8/hO2Y+WagtcdCjUAD3M4mSTEZpFBdi0T3FIdFB3JmNwAnp/GSI96O8LdANv+NDIMgHVsD/AFER8xPLWGGJlsgEHIgn4ZM9Jx/OjdsAsO+oZgb7j9N6h9oPYDcfxJEkDVEBR6sYMyvzqxe4VkS1dVlB8oLcUTJ06oMdth9KI815y59Ki2iQ2pUATUIIyfiY4O5g9qGhnNpGGQRrnZdIYg+42PT/AHufwuSC1xd9tTiXU50gMyKysAw1AA6jqgxPyiBVK/eQm2WYuxKgqdRzhifSIJGckbLvkVziJYuX+JgCI6+lQGgb4zigtnjit4PiDGd4ONvux3jpSuNt0FBXir+kl9LiGB1MNI30qOkSA207VyyqgLIMZgCSyw0RB3CiPwP0oczCk6ixbtbERBXUdzj4gYGZNQ8FzJiCFBhidTvG0jr0g/z+kbHXBFF8MlogsSW6gs2CSDr9JBJA1D6DuJdxHMNTBmJAEKo1SQIjUREjAGwj3oM/Fywa4C2chiYIggKCDIHtt6asNx/mepmfVjSCxZQAMLJzMz23O5zU7QoOcMWZQRZJBmCNBG5+8pP51ymcPz22FAYOTGSsQZzORSpa/wCJNL4AHCWvVOpAFGdVy2pP8IYiQe9XOV3GBWIEFkwudiRuNwQAD/tQmzwodpdzbWB6irETgdM1fTgyDcUOCJT1EgYIAk52GoVtb+B6JLXMQtpkOLiuwA+bEz267e1PucAWsqdvs0X1RBwziOo7/UUzmPhi9ZJLA4BLIFbzEWDp81Y9GdIztqFd4wElEDQQluAYBgWrJ642DbwDFK1asOxvIlAscQykAnSgBMsFZpJMDb07/pQpg2GwVUjfacwMfwk1pfDPJrl+08aV9LZaBrWyyXLotwCWdVM7QMZolyPw7w6oRebX9sVUD0o2nUgbo5B2zGWUbtFRNbVuoh8MDtzbSLZMKXG8Rg+2+8ZMYzmp+W8LfvHRbtuxWJ0jA9i2FG5+lekcp5Nq1C2i21tnS2m1JViFIERMwyzGwImK0fLeHtsnobUuQxFzUrGBDKRGnBmB94ZMVTBOa6pEJWYjw14Je1dS7edfQwdUWCZGQCdgJHSa0PPSGtDSGlb1lvTBwLih5BB/dLHbpWqQAYC/1+FNuQMsB+FXqNdDrgFjjELSuTHRiP0qfg+DUDIEl2dpkyWJOSZ71KvMEIJAkDEiIOSDEb5oNzTxBeQjyeBvXlO5VSMTmdSekYOT3FMlYNkyeHVFwPrn1MdJRYzOJ36/lVluAUydUH/Dj9BWf4HxxbdG1Ktt0YqyM6EsQqGRA7sRj7h+hbgec23TzJXTkE6gAI3YzsJ9/wDWmcAMTyLhdXMXJBzcv2tQPW22oFh3Ite3w7VrOXclFlyxPmH1QXVdSgmQofeBnHvQLlXja1d4m4FtyWZNHpRdK+YEbKiWJL6pP3faa054xDtpOPlnqI3kT2pdtByN44qyMoRQWgat9jO0UH4Cw1niUx6SriR6TJKkDA+fXtv0L3FB6DGZqLUO39SM0UBNw7eWpA9ckkljqbJJ/eEbGPpUrW1ZgCCARByBE4naqlxRvpB9pEdpmN6qcRbT/wCn/wC4Y+sVG0mzBcLy65ea4ttHZbTFGDIJlTphYgGYyKCc04CBpKsjAkgPjHUZHT/Wa9JvekH0gCDMkbdRkR9aHvy1CcKqmY0sAV2yTcYyM9I670k4ceIj+jzPgOKVbwJO3WW3GQMZrWXuIi4IxBJkmZCtk5zMCcdqOrwFhwQ1tDGCSgBEdQ0Aj5g9KHcz8Ma28yy5JUmUKFgxIIZAwHqJBAxsN6oU9zqmhE74B3PuP0PAiZcSQM6bjLA7fCd6fzhR+zWVsPqGjSW1erdtWpR8MMWHv7xRPxByCzeSbS3fRdebjMqoGa7qZTqGGl2hQTke9NXkiW7Ko162LvluALblhcm4tz0MqlWAMiSRGfchnhtpp9f6XOO1UzN8HxupzGqdAkDVBhQB0kemKGfs4IbJ0qdXUCD6TH1j8DWubk3DhR5nEaWVnmEuzEJExZMbTBg/Lpzw7wFk6QWUqtxw8i6w0sTpyMkE4gCd5FWbWhUr4Rh+OvS3omMHtsInrUvCXyfTsFB7gFvkMTEj9d62HCckXieHu+Skm0bnnBoXJxbYGc5WdI1EbZ65/wANcntXeMuWr5ZQA0EMo0srqJJMagBqx7U1c0TXANs4vFTnLCA0Cdt+tT+YbckCMQJBnqfocHf/AHqrzoRxL4j1TA6daKXLCDh7TtJDkyZOX05BUnYah6vYnNQ4Wxash/4rGCAPr/tXKK8H4Ba9bW4rkBgDEW/kd7sxPypVGxfZO37KPD37NniWQ2jdtugEF21ZKuQCv3gujvBwZivQue+LuE8hLFmyhu2wvl204ZAyXyijTKnIBDbgyRkGBXjhWPp223q5wbO7sNUAhnYkkA6VbM98kD+KtHHP2MnVfRqeF5hbu8HatBZu3Lml2gnywrAp5SIMKQxLzkkCD2uHgbRvm3bRG12yQ76TtqtpBIAgDdl7DfAoN4W5Wxt3r0QqK4EOofV5Z+ETJnVG2ZgUT4nl2vyTaVy37NZ81jtr+Fw5JwAEHpjMk56pzF2WKSSarl/4Qpbf9pa8RoRbpFsIhCqxZoQqsCGKDE5BFUuZc5e4jW9XpN9ngKFVWdmLbZz6GgmBntV21yhgsG0fc67ZJMZM+Yc1Jb5N6QPK6kxqtwJidmPYVZG0Vt2XuD8RFH4gm8QHc6RFvTJt2lZ42DekCRvntUvhHxILHD6DcRTqbBNlvlE5AqC34eUx6FHzj9STVpOSKu8EewX/AEqeBTQ2vGDRh0/9Fj/SpR4vzBuJ+Fj/APmgKcutzhFPzVD/ACqza5Yv3VHyVaKj8EBYc78xCqODgxp8oZ6CVGKA8tt8WqPqIYvZZCpeQGOmC2pobY/OfnJReHVdoOPwP1p4BP8AQqKXsSm0VeWcJxHkAHQLotkEkrGsA6SSH2+S/Tue5bw/k8JaTiLqNIW3pdrY867Gpl1OF1DDMQWBaNMy1d5Vy0u24AAJYscAKCST7QKoeKuZ37XHeRe4L9p4E27S2Va3IuNE3Lti4oJRyznAyQBilk/YlIzHI3ucDxbuAG8z0EBHcMQyt5aKFJJPrEQDhsrEjf8AMOJ0aD5h0tDpKWZ0mSJAXcEEEd1NBvGnLkHDW7h4u5wCMGD2LiA8SVdizj0uJDN94qMd8VV8E89scfabgLSMP2a3r4Z7jA3HXWfNDwAP3wwAGAPqZnKLl49ERTS57C7c9jGtp7aLM/nUd7msbhtpybA3yDGkms/x3AMjHuKXDcxxpaCOx6fI7impChW9zYrjSB7fZz+GkUy5zK4NwB7FbdUH5ern7OZPTEz2Hf8AL5VXN64mD6gOhE/kajbH4AI3OYXoIQ6HjBhAVnYiR7z3qL/i1wYZgGAAYEICCN5xvNUPPtNuCp/wn+R/1qXUwwr6xGzCfpmfyo2L4Gvx2k45u0/H+Bg/QrkfQitB4Y4S+9xLpS26eSyMDEySTrdTckyQBmcD3msreXSYeyVPdSyz75kfhUvDczZP+XfuJ7HIH4H+VLKNqlwQiezyPieKuuRLWwmpFvMy29TZm2uVBn7ufbeq/E8gW1cRyVtrwYdnUG4yFCWYqpjUSBI9XvRO34i4hci5buDckEqT8wYP5VYueLbgU+dYYq4g6pZTGCPUIIPaq9lOyxyvszd/wIXtKTxTKtxUbNrWxlATnzAd2O/aucLwRUXbaXLmm6CSFRgEdEUI4eY1epsAjfrij/BeJrQWHmf4dIA6KAp6fKrli/wTGQq6iZkXGU/+7B2GM0PcRwYa454PgnFq61zUyyxsOnpJBIk4PqAPfPWgHB8O9viZlo1AsVOky9s6oOZHqIO8g++PXhymww0oEgz/AMy29wflcA/KvP8AxD4b1cWyLxI8x/hRLRCnA0gl7npzHyk0csPowvMr2q8zAyCTB9qtHlbfsyX/AFMnmFIgwCAWMHbIH5Vbs+EbrFlKszruEAYAQCSxkRhh06io7PhniBIazdIwRpWRnqfmKGAUXlDIAp4N2I3Pk3DP1pVascguFQf2W8cf9T+Vsj867Sbfsr2oy3KlnByNa4ORkGfxgfgKLeSuqNIjS+IEfD2pUqv9hzWrwqLwxZUUMGMEKAR6U2I23P4mgL32CMQxBxsSOtKlVsAJOU8S7bsx9XUk9K1nJhIcncDB7Z6dqVKhgceonNKlSEFnhxV/imIRANiCSOk6iJjvFKlUkFQGrlkYrtKpJC3FY5Xx5GD+x3sjf4an/sS4hrvKYuM1wK7KusltIAEATsB2pUqpfuMujxT+0y4TxzSScTkznUwn8h+FEP7Dz/8AOrHuLgPy8q5ilSpUS+z0zxjaA4lgABtsB90VjONHqpUquXQjLHDdKt3Riu0qlkAjjVEVX4djO9KlUrogJW2qDiFEbUqVKySjMGr3CX2BEMRMTBIrlKgApznh18tTpEkCTAk4rN3xBxSpUnuA3hhmev8AvRbgrK6S2kahENAkbdd6VKmYzA3D3D5tzJ3Xr/gtVu+BvMEeGI/5WxP3EpUqhkGo5fcJtKSSTG5NKlSpQP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studentweb.cortland.edu/meghan.preston/ciudad%20de%20mexic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Originalmente se llama Tenochtitlán y es la capital de los aztecas.  Fundada en 1325, es conquistada por el español Hernán Cortez</a:t>
            </a:r>
            <a:br>
              <a:rPr lang="es-ES" sz="3600" dirty="0" smtClean="0"/>
            </a:br>
            <a:r>
              <a:rPr lang="es-ES" sz="3600" dirty="0" smtClean="0"/>
              <a:t> en 1521.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B1AN4DASIAAhEBAxEB/8QAHAAAAQUBAQEAAAAAAAAAAAAABAACAwUGAQcI/8QAPhAAAgECBAQDBgQEBQMFAAAAAQIDBBEAEiExBRNBUSJhcQYUMoGRoSNCsdFSweHwFTNigpIkcqIWNENj8f/EABkBAAMBAQEAAAAAAAAAAAAAAAECAwQABf/EACcRAAIBBAIDAQACAgMAAAAAAAABAgMRITESQQQTURQiYTJCUpHR/9oADAMBAAIRAxEAPwDdrUuxHLpGCdM51+2H86tJHghy9rG/64F94ljBIkkVVFyZEuB8yMVnEPaWVUaCidS5HinCmyDuO5+2PKXlQkYZLgv5M0qyNk/FpiT3U3/XEM0tM1w6hTf82hxjoairLssVbKSNS5lOn3xa/wCMVNNCFqViq2A3+Bj+oP2x0fMpt2YnK6uWZp4L3RoxfYFsJIMpBRlPouK6DirTsBDHDGx2Vzr8u+Cc1c/+bNJY6HIQn6WwX5VPoMIOWYlotNLKnikW3kcCSxcPTSapiNvy8wH7YEfhzzMQy5wf45C2JI+GOB+GkQPcH+mJy8jlpFVB/CFqxEIXh8JkN/je4W3puftiygqwkYkniiTv47fqMCmgnQkk2v2v+2HLQSXDBUB/iyk4l7ZbRSEJR6JajjgKZKamF9s8+3yA1PztgVOL1ZYRpHETf4nT+QNrYf7lMspZpCe11/pjrx1Aeyqh7b/tiUq1QooTewyOpYperpkPXMht9v64kX3Oc3AkQ+Y/a+BI46oG5SIW6kn9sPmmqYk8IjMjaKN7ee2KxrSWyvBMirOJcOo6o0s0pZsoYnIWC36EjY9cRiuopDlgqYpB0CuP3wFNRwxXkqJkDsczF3Aue+uK8jhqNd6ym0N/jv8ApgryZX0GUKVtlpMqiQch4wzGwTmCx+WIpaN3F2RbjbxfyAxWvxDhkIutXFvuoJN++2IpfbJomCRRPUD+N0Cj5dfsMPGrfZjqqlHPIvBRMyhZUaw/hNgf0vhlTyqOnZ5eRTx/xyuBb0viin9quK1aZKClipv/ALF8Z9dRYfQ4pahTJKZq6o94nJIIuZD6X6emD7Y/SKlHr/wm47Xmqkjg4ZM3KOr1Cg3c9lPQDv6dtaWOt4klUaennMqo4WSSeRiFvawsLdOt/riw5LvbMk4jH5AunzwFULRQyBRIsLHdC4Gvci2+EVboZTssIOXjdRT06NWUIeX87wPkW3Q2N9b4IHG45lH/AEU+26lb262IPpijetpGaxmmZuyRk4dHVCnivSwTgdBIQB9r4DnK2h16/wDZF7LV8NLrHLWQpK6B1R3Cm3fEZjp5mMUFcpci+RZQQfocZKehjlDS1S8yeXVnyaHpp/Z2GH060EL2Qi+QAZla6draYtySWAeqDV0zQS01TDGFDzsmoDJK1x99RgcGqhY5KyrF9wXcj7nAUfF4Y0Ec6SG51enYqfUjQH5YpOKccpRWOlJBNPGtru8zqb9dNcUpqctICoJ6Z7tVcJeocGtrJpLdGTKN+17fbDRwSnIA5zZewUa/TGrEQIs2o8zhvuUVrgAW7Yp+Ok+hXC+TOLwWCOw5ug6ZBhy8CjceGWUC35dMaaOjXrr88EJAq6BPvgrwqXwZQZlk9l4G+J5G/wC7L+2D4OB8kBRUSkAXyvZv6jEvHONDhckcUFC9U7XL2JVVHrY3J7YM4bxBK6IN7rNCxGodCPvaxwI0vHU+C2UVPiRpwumAsYQ3zP74eOG0qiywW9GODuWp3X74RjHQffGn00/g+QA8Mph/8J/5H98OTh1MNoSP9x/fBmUDcYWVT0t9cd6ofEDJQe0dRR8LoRI8JklkbJDEXPjb67DfGbpOK1USq1VRQAPqFXODb/lpjdV9HDVoFniRyNg65v1xXHglAW1oof8AhbEKlBt3ikTm6l8MBp62iqaf8ZZ6NiNdc30Ov6YmXg1FWRGWOrnnRtis9wfppg0cIohtSw/8AcSx00cItEioP9IA/THR8e+JpBUpLbKb/wBL8NzZikmY7nMCcQz+zHD2/LPfyYftjQGNb6tb54YyKdM2G/PS/wCIrdzMP7KcOO6zf7mxX1PsnG7LyKlIVXYe7Zj9c2Nk0YO5+2IHjA6jHflpfCTSMe/soxWzcUkK3+EUyfzvhq+yi5cv+J1KgfwoF/TGrZANCV+oxGyLbVh9cD8tL4dYyb+x1Ob562ocHfMT++OJ7EcPC+ByG3vk/rjTuqdWUetsRkpb/MS3oMB+PT+HWXZlpvYmmHi96K/ML97YFk9kZlH4NbSKAbgks7fW1vtjXM6jZlPnlGI5JCF1UG/URn9sTfjw6OUYrR59VeyNVmzS1bTbfCHP6DGdreHzUkjg0kzBPzmJwpHrpj1iezKb8zxX2Z1xT13D6aa4enkcXvrIT+uF9bjoOOjy6plGQKsHLJ/MWNv1xWywU+QBJFJvck649KqOA8PN/wDoymtrhAP0xRV3sxTNJeN5I1vawQt+uHjLiPGTR9H5U/h+4x0iMfl38r4hzeeJEN9mP1xtHuSrltoD9Mdvb8pw2O9/iP1xJv8A/uCMM+I3I6/31xIDYWGmOAW6n64QI6jAGJL2O4xwsfLDHkVBc2A88AVfFIIAW/zDtZNfrhZTjHbOuHMzX6YaGYtbMBijfjc7hWhhUI3wl7jMP70xAeLV3xARLpfwxEgn6+gxF+VSOszSsfPXEB1JuQfnilPEqx6ZnV485I0XUgEHQjXXY4DbjVQZWjGYWFwSN/MdPTAflUwNM0bC3UfXERJvv98Z1+IcRRoUkWQySNZVSP4h5adtemIZuK1kVTJBI6iUaKALm467abnT+eB+mFsom0zRsTff74hcC+rf+WM5PxyYKAs8dyoNiV276nbrhlRxSpzgLMoJGwsD0ubEYX9cL9g4NmlJyjuD/qxm+M+0E9FO0SwRxhSPxJicpHlbz0wBNxqsijtPOiNmvdrDLp1W+ov5jT7Q1PE55Kd1aZpwbZhyzlGlyQcpB+vl3wtTyk1aLt/0BQd8li3F6wwLIDDJcgZVBvvuL7/XHaXi0s0wiKAvluwXS3yxnZJ41iRxIoA0EispBuetut/rrjq8RkpX8DMpA8RkIF9O2/XEYV5qWXg6aVsGtkkLi4Vvrgd5HG2b64pKf2hfKpqYba2IQ3O9um+3TBsXEaOpAKTAX27HGxVYS7IPkEF3LHQn574jkeQjUH64kyowuGHrfCmjFtenYYa1xbsDdi4IKbDqcDMXJ1jKjtmwXJCjJob69sCVEYijZkUyMBfIo3+uEasC7I8pDaRrbrrgeRbk5lUG+Bmrp7+LhlSgPcobetmOI5KqqYLyqG9xuXtbEpNXLQb0euyVlLGW5s8KZTY3bY4jTilIAWEqsBoctzr2sOuKNkp0dpbSxRqCChjYWJN7gAkkm9vl88cjPDY2eXmSKoNrSqytcXBGViLDfcWw36Kj0i3FfS+bjNNGDYOxA1AGoxHL7RU8Zb8OTwi5LWGnzxSpU0DrDHSqVzA2jeLLb/VlN9b6Xt1OCfe+EmkNw6xM92yQlTIRtbuDbTywvtqt2ukOkrbOS+1+Y/hpFEl7Z5ZLAH7YHl9oKmWd050SxqCSwFwoB3Jvt26m+DaipoFytNPV3Y2uFfW/ppbppgWueKTmlchXNkJedUIIO5DKwGvh17nTEZex7mckwKSuWWVnklYO4zeEnW3cG3ztgunu5X3ePMztmkaJQbZtBY9TuN+nzxymko5XTk09NMSCTy6nNa4sM6ldug667YlnWIhyaCWeK+UhUVwAOozb+I+XU4VUvrHchrFpJEzwzBWZiEJjGYLYX3vtfXzAv3IYRyQ5p2p4oybwzCTVdAC12Fswuw8r+uHcPjVJlSmi5a63BFr6nsNdu4/lg6Km8RePKTns5Dtf56b+XpivFJYQVHl2CQvyuHxLJVI2VDzJEbMbBSL7C5Nh076YoqyOnqi4WqqjIDeKfm2UEoDd1UDTW237407MwcQCFghUknl6XJ2v9cDzxI/MzIHMQDBTa40v12+WFaTVrDOldWuUa8PgWWLNU1EkNWuaJHmjGZrA5o9th3B+mBoaWKpqHoqxo55jFzIFkXKDFm01DHMykXuLGx1xsYFMqf5jZTbRTp5f35YjquGwVM8M88fMmhJMcjasl97fQY5xxhE3SfRnJKCZEZiruFUkJGR/47EenXFHUTiNhCzoxHijMgYqRY2trse3ftbG3qaerWKSOkSJ50GaPmk2Pbb6eWMz7R1o4ZV0/EI4qZ4nuiRiJjNA5IuzOrWsbDS29rXwipNf5aDPitFZUVFOaZEo6Wsprn8VM6jKLG5Qqd7i22t9exbNSOKgtGzVFvE7KVJB6X077266+eLAzUFNI9VRUrC9ssYflkk/mIU2Oltc3lcbCNuMwAN7vRQjlggGSRmGXrmF9L3Nv30w/FPZJ2+lfWcLqVnkaAVTqLECOW4zEAmwsD9T188VdX7y8OaJMz8zlteUXJtcqTfQrr+xGuL2o4lJInLEEIgKg8lpSY9xsL+f97Ylp+K82qEc7U8bgEqy5mA6EXLXB08vtjowV9Cuy7MgjNSxpFPaN5WEniKWkbQBhYa9O3phzrXUcTyyQ1MahmIfIyqoHUm+423/AKejRQvKUd6iozA3BWRgT9TjkXDIY1IjWUA6k8w6/PFvQ30Jzief0NTxJXvS08mQXyKoIuL76nbz88X9LxLi8hWOTh8i5iQC0R6b6jsOthjSPRQO92Rie5ksf3wpKOm5dhAhsNCSCRho0ZrsDcWZ48agQFKp3gkUjMrrYrfr6aHBK1ENQjGOqRhcC6uLX7YIehpdSKWNSLWsBv8ALELUyK10hW+18PaawT/iDShUJvUKLd2xTS8Zo0nMau19SS7BAdelyL/Lvi7kjsCRGi31FhgCqgSYgSwpJbUZl1wsotgTiujc1VO1OCsbRrJLIufJzWJOmgs2mgG3Y4DkFLBmnEjyPPIVQoHBHcG5028sBe+VEaFpJGepOU/irlcXv1B03bYdLYbDPHTJI1RIsjFLiVyCsS76a7HbtftfEFK5tunoIYQe8SytJTzB/AQ0RksexIIXYEX62GI4aSCoSSaGBkgvlD8tLA6g2tca66/briWl4LLV0sbtKUDeIpLFrbcC3TzA764nqOE1vu4iNRniVSCjjKo8vrb+9CsqcnmwVKPZDw6lhnq1fMxVHzHNEBmVbkdfh9ANbdcRy1Gks7wyMsb5xILhQGPQk5b7DvvhU5YQyiyLLlEZyPnCITcC9tb/AGtrviCqVnytHVrFy35gcHTtci1iN99z8sI1jQbpK6HNLFNAxqoyW8JcP4SNLAEgAHzbXbE1BQQcSEa8MkhOUlopGjaRFAtc72b4gts3W/fENI/uzQ8nkpIWYRkSG6dM1ipuPKwF+2D0fh8EiO1yDIBoU1UL8NrgEliN9dMPFJ7F2iy4VSQwJUZ1zPYCRuXkINgba/7dMWIqUpkkcoxVBmYhAdLdgLk4opJqCRF5EMRDOpLCJBlUMCxBDdrjrvrgRI6G0zQUcEV86n3fIhYFSQRlFzlPhtfU66WAxpvGOjuTSNDXTJEDK0csl2VQEksSzEBQAe5IxFLWc4hGgqCjlkZlkQrHa4Oax02O+uh2IxDKhbh8StMYQsqHPDHmYZSCCBY3uQPriplqY5qbmiaukZ5JFUNTQfhsBvYIehvrtrftie2ykptaZaw8Ujp5YIuRM1M6+GqVkeLQaDMp7AnbpguTilPHIqu8d2kCL+KpvfY6a2vp/TXFJOaWmeSmqamRY3VZI43ZEWw2JCqL6judsQJxER8xKgyTNGeX43dgwzaG2UaXt1IFz3w+FsnzZccarYhRAzlKSQkiMzWYZhrrY26X3H2OKCi4JNwmOeOPiDcqedp+RHTh0S53QFbqNtOh0wRHNSe6yrVvGAhz56p+adujOTY9LC2t9NcRVVW6wpV00axwgsyABVVjoNLnbXXzxzaFvcG4hwotUtVUbZ6mYq+RmSMMw0JQWvn0UdibXxSvUxPGXkdld2DRB0yZrXzaE3DDW4t3HfBP+I1EcUPvDyhnS5QortmLFQDlNmJtt1067Q1UqyAZoJpGjcpGWiAKFrdbnc6X/kMJLi9ATzgrmrAS0qyqWUXYRkkmxA0I3Fz9sKumNVSJVNIs7ZSJGWKzxkWtmW21tAd/1xySmPJIdpOW1kzOBGsZuDqLE3t3uPTEE/LRYg0iB10UFnsSFIBAUb3B2Ivr02HG41mT0PFayhqslMjOlzcSXsD6AHv0Nsaah49DLlWqQwuRoSNCPLGOjqo6aR5YI2aTwskLQG0o0DG7eG+pNvTviGKyyFwskZO4IjXYnckeYFrg6bka4eMpQ0I6UWelUtbT1cSzUsiyxMNGQhh9RibmafCcYz2ZnR6mpKMqMFUFMxuBrvt0HbocayOS4tnxphLkrmaT4uw4sbEgH64HmkK7C/z2xx5CV3vca64Flk38R+uCxHIbKzkgJGMA1ZNwWJH/AG4fLIST4yLd8ATI5Ny364m7A5F1WgZy95itgM88ak5gASbC/npa+COGSPW1cMTqrIBzGXILKLjUiwsSRp/TF4eE0fMze7Qhb3tlG/09MEU1FT06ZaeKGME3IjjCi+/T+98IqL5XuaXK/RPEptmUsCcVPHRMQ0j1IjgjXMyZDt11B/li4LMBfNb0OK+vpxUxNHMoZDvcdeh9cVlC6sDlYz9GnNkWGOoRCyBfGcmW17knqSNu19McadqxWDsVjS6ukahLn+EtbS/roMPq+DzQQusPKkVwc4nFs521y+Wm2K2qleLOqQ5UiICGaNmu5Niwvvc9enpjI6UorKH9sQglmm5k9wMt7mdNLbWudP6nToZnSENnj96C6Bc1hawB117/AMsAwmRpGV1bJzOWWVLsB8THYjf629MdqquZaxlp4neMyXVng8Wq6knKbnTy6YRQdsjKrGIc1TMWsVCIwyrdjse1we29r4bQ5ariCoJ0y5kJORSL30Bvbcj72x2Tm06hMsU82Yyc6OMrYZrKNBc63FtNgfPBfso8FRK6RTBljOdo2UqVBuBqRrcXBt8+mFUbTKcuWjT1knIo2kSJJTGjMEk8K6AnU2NhoNbHGIp+IS1MEk5ltzmIeNHvlJuWBuB0AGna/bGh9sJa3/CqlqCSKN1WxdmC5bkXtcGxsSPn5YycE65RDUDK4WxK6A2XcaAEa9Prrhqjwjpy/nboa8krpHTmScMG5KyMGkZGFhfx3BGYG3TbBKSmpg5wqSrRxctkMZZi6kA5iLAAAp0Op0wJS1aQqJM1NUZ7BucSQWNwlxsBcj5+YxDQtmpZoL8wRys4iY38F7WyjpfxWJN8o67dHOCV19LLORBJE8sDTLIuZwGXJobuQbD+nqcCVLFZw1QIZZQxVoRmjY3Fm2BvfTudj5Yj4fUhAJamhhnRV5bvmDmSPQ63udCDoRoTtgP/ABGoNTE0NNy6RSMjFFJCm+unUWBvfWx2vq2LZC5Y/otC3JiyIwaWGPmR2D2kX4rk23sR36+eIpWE0mWshkVC7fiBShRrFlYXPrttYbjbtJVyvDVI09WHh8ahC2UEiwFuqi/zDA9MAxRzyatSGGRXvGQq5b26a5iLW8JGKYFVQERahCpjSAcpSL84MG/0m1zcqxJOn3xyqgkZkqKfOrlAHYO7sjHSyD/cddtwQNiXDTxO82SSnRrE5FCxte4LG3mdenTocDqnOpnlZo1ZVAGlww0uLeeuvpocC9h7g9W/vcslVJBJHJlVeZCY1WwBvoxfUkC/h7dtBppEjBZskijxyZpbsp0sciLsTa4B1O5xPJTUskU0TRKgIBf8IxnKdfi7DyFx9bCkvYKlgQgCGOFQDfcEjRAWA6gaX10wcbGTaC+GVdak6zRQxLC2YOFU3Yi2p0v9QB541lFXxzLYE5+ovt++MRUlqdc0PNqA8V5FkC5XJFvLNrbubNta2H0lQ1VGHhAiRD4DzFDA2NlyjQ6269cFScCVSlzysM3UkoI64gkYDcf0xn14tNTsnvXLIklEcWR7hmvr8h6nS50tgscSjkuFOo3BNrf3riympaMc4ShtBDMhc30PfvgaohMv57AHTXC5tzfKdRvhplN/hBHrgPQkWmeluVzDQGwxxJFO9rdcCSzsW2tr6Y4ky2JOnoNMaeJXmFu+nh2IwxiosLnAhlA0uSex6Y5zBa+hIOtjg8RXUJ5b2tmuB3xR8cpp5DG0SM0SBmZUchifTYjb74sBM2bf13w9J76dPM4EqalGzE55uZU0dZMuUUdWXW3iLALbr8Rtrr6YmgouJLTSQSUk+V3ZyxdAdQP4SLa3P9jGl5yAWJsb98OFSm9xiC8aK7Ke3NzOx8PrCyZqedQTZ3VluBqLjzsTpbGi4M4o6Z0qTMEQtlaZzKxBN7k2FtANOm2OGQWuWGgJJvjlRVotGsKurSSjxC+wvt62FsQq0VTSUXlmmlWcrzekVtXPJUTJVx85ZbGP3cFeWFBazA23IIv9OmtSlJWe5CFqBzKJCebJKpULa1goNhv2/bF8pXw6kC+w17YkM0dmzA3v1640/lje9zL+qb+GZWg4gHssUUaMSxQsCb7aWFrdfX7S8P4bVIzS1GRX5YQrG1wxO5Og1uB6C+LtpQCPPTEDzAWJU22w0aEU7kp15NWKqTgNLZVWNlQC1g5UHrrrrv8AYYHfgsZlYieozMWaQ5/jLG5ucXMlVZiCm+xvhhkAJY3B8sO6UPhFVJdMr3o0pYg8CM4iRg0QNgyldRbb57+eBjIHbSSmRWXOWyZmIBYA377C5vrfF0WQkm7Xvpc7jETRwNYlBdTp4did7dsTnQT1gvT8lx3kpeY0iEsYQ6OCkixmyL13PxbnbYgakaJ5kNhJVFmuSHZ/ECCBbsADp+uxOLY00LAFo1Otx5HqcN92plRjy1B3NupxD87+mj9a2kZasSNTNKKh3fKTZGCh/B8tdD2OgHpDAyvM80bK2SzPLyXUk3vp1IvuvQknGoKQ3FkUE+WB3RVuRot9DthlRsI/KbykZd1ooz/7otCkXNKyQNJpawYXN8ttu+gwEj0qTCtTiUzOGKt+CDmUkAAqCN7jv5Wxoa3h0M7ZxnjkYG7I38tsVUvDayMjLLHKQmU8xj4htYqdB4fqbXwOLXRWHkRk8s6aqMs0ry1M7MrqQG5Uar5E3sPQ9PKxrqqtmWKoIkjUgkmKzZrXAHiJPiOp+fpiR1aMKk6TBMh05RLX1yi9zcDe1rfqK5uI8idHJRcj3EIIc32GnUYWz+F1aX9llDxqai5cUjqy7MrNYi1tRprvtv5YIb2igRRzA4JAN8p1uMZ9DneRmVidCxbwWY75ehF+nS+AvwnVOdGwuMwlVwWPlttoTiqiD88Hk+hZ3YFtdsBmZ7IQQMxsRbCwsbEeRUbuNaV7EhiCd/PBMBzRoTuThYWCxYN3JGkI2J374Ubk2v1Nr/LCwsAom7nVJve564eozE3thYWAHsdAgeZVIFuvnpitrJGl4o4OUKqgAAdwD/PCwsee8+XZmuePFx2x0bscoJvv/LD7h0+EAXtb54WFj0TzoEYAMgFtB5nDJGKEWsd98LCwoz0JddSBp5YhmIZ1FrAnUD0wsLAAtDFceKygWw0nMSSBr5YWFgikROWWwuNbfc4azdLb64WFhGMjhbNfMBpt5YHksb+uFhYVndEBcqCANxgac69xl2OFhYRjCqEBBv0++KLifCaWdmkVTDK6lS8ZtoO42OFhYCKRnKLvFmV4pC9CxYSmU5QAzg5hfrcHywQvCJKkP/1eW7km0epPrfCwsHR6nOSpKXZ//9k="/>
          <p:cNvSpPr>
            <a:spLocks noChangeAspect="1" noChangeArrowheads="1"/>
          </p:cNvSpPr>
          <p:nvPr/>
        </p:nvSpPr>
        <p:spPr bwMode="auto">
          <a:xfrm>
            <a:off x="0" y="-471488"/>
            <a:ext cx="188595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B1AN4DASIAAhEBAxEB/8QAHAAAAQUBAQEAAAAAAAAAAAAABAACAwUGAQcI/8QAPhAAAgECBAQDBgQEBQMFAAAAAQIDBBEAEiExBRNBUSJhcQYUMoGRoSNCsdFSweHwFTNigpIkcqIWNENj8f/EABkBAAMBAQEAAAAAAAAAAAAAAAECAwQABf/EACcRAAIBBAIDAQACAgMAAAAAAAABAgMRITESQQQTURQiYTJCUpHR/9oADAMBAAIRAxEAPwDdrUuxHLpGCdM51+2H86tJHghy9rG/64F94ljBIkkVVFyZEuB8yMVnEPaWVUaCidS5HinCmyDuO5+2PKXlQkYZLgv5M0qyNk/FpiT3U3/XEM0tM1w6hTf82hxjoairLssVbKSNS5lOn3xa/wCMVNNCFqViq2A3+Bj+oP2x0fMpt2YnK6uWZp4L3RoxfYFsJIMpBRlPouK6DirTsBDHDGx2Vzr8u+Cc1c/+bNJY6HIQn6WwX5VPoMIOWYlotNLKnikW3kcCSxcPTSapiNvy8wH7YEfhzzMQy5wf45C2JI+GOB+GkQPcH+mJy8jlpFVB/CFqxEIXh8JkN/je4W3puftiygqwkYkniiTv47fqMCmgnQkk2v2v+2HLQSXDBUB/iyk4l7ZbRSEJR6JajjgKZKamF9s8+3yA1PztgVOL1ZYRpHETf4nT+QNrYf7lMspZpCe11/pjrx1Aeyqh7b/tiUq1QooTewyOpYperpkPXMht9v64kX3Oc3AkQ+Y/a+BI46oG5SIW6kn9sPmmqYk8IjMjaKN7ee2KxrSWyvBMirOJcOo6o0s0pZsoYnIWC36EjY9cRiuopDlgqYpB0CuP3wFNRwxXkqJkDsczF3Aue+uK8jhqNd6ym0N/jv8ApgryZX0GUKVtlpMqiQch4wzGwTmCx+WIpaN3F2RbjbxfyAxWvxDhkIutXFvuoJN++2IpfbJomCRRPUD+N0Cj5dfsMPGrfZjqqlHPIvBRMyhZUaw/hNgf0vhlTyqOnZ5eRTx/xyuBb0viin9quK1aZKClipv/ALF8Z9dRYfQ4pahTJKZq6o94nJIIuZD6X6emD7Y/SKlHr/wm47Xmqkjg4ZM3KOr1Cg3c9lPQDv6dtaWOt4klUaennMqo4WSSeRiFvawsLdOt/riw5LvbMk4jH5AunzwFULRQyBRIsLHdC4Gvci2+EVboZTssIOXjdRT06NWUIeX87wPkW3Q2N9b4IHG45lH/AEU+26lb262IPpijetpGaxmmZuyRk4dHVCnivSwTgdBIQB9r4DnK2h16/wDZF7LV8NLrHLWQpK6B1R3Cm3fEZjp5mMUFcpci+RZQQfocZKehjlDS1S8yeXVnyaHpp/Z2GH060EL2Qi+QAZla6draYtySWAeqDV0zQS01TDGFDzsmoDJK1x99RgcGqhY5KyrF9wXcj7nAUfF4Y0Ec6SG51enYqfUjQH5YpOKccpRWOlJBNPGtru8zqb9dNcUpqctICoJ6Z7tVcJeocGtrJpLdGTKN+17fbDRwSnIA5zZewUa/TGrEQIs2o8zhvuUVrgAW7Yp+Ok+hXC+TOLwWCOw5ug6ZBhy8CjceGWUC35dMaaOjXrr88EJAq6BPvgrwqXwZQZlk9l4G+J5G/wC7L+2D4OB8kBRUSkAXyvZv6jEvHONDhckcUFC9U7XL2JVVHrY3J7YM4bxBK6IN7rNCxGodCPvaxwI0vHU+C2UVPiRpwumAsYQ3zP74eOG0qiywW9GODuWp3X74RjHQffGn00/g+QA8Mph/8J/5H98OTh1MNoSP9x/fBmUDcYWVT0t9cd6ofEDJQe0dRR8LoRI8JklkbJDEXPjb67DfGbpOK1USq1VRQAPqFXODb/lpjdV9HDVoFniRyNg65v1xXHglAW1oof8AhbEKlBt3ikTm6l8MBp62iqaf8ZZ6NiNdc30Ov6YmXg1FWRGWOrnnRtis9wfppg0cIohtSw/8AcSx00cItEioP9IA/THR8e+JpBUpLbKb/wBL8NzZikmY7nMCcQz+zHD2/LPfyYftjQGNb6tb54YyKdM2G/PS/wCIrdzMP7KcOO6zf7mxX1PsnG7LyKlIVXYe7Zj9c2Nk0YO5+2IHjA6jHflpfCTSMe/soxWzcUkK3+EUyfzvhq+yi5cv+J1KgfwoF/TGrZANCV+oxGyLbVh9cD8tL4dYyb+x1Ob562ocHfMT++OJ7EcPC+ByG3vk/rjTuqdWUetsRkpb/MS3oMB+PT+HWXZlpvYmmHi96K/ML97YFk9kZlH4NbSKAbgks7fW1vtjXM6jZlPnlGI5JCF1UG/URn9sTfjw6OUYrR59VeyNVmzS1bTbfCHP6DGdreHzUkjg0kzBPzmJwpHrpj1iezKb8zxX2Z1xT13D6aa4enkcXvrIT+uF9bjoOOjy6plGQKsHLJ/MWNv1xWywU+QBJFJvck649KqOA8PN/wDoymtrhAP0xRV3sxTNJeN5I1vawQt+uHjLiPGTR9H5U/h+4x0iMfl38r4hzeeJEN9mP1xtHuSrltoD9Mdvb8pw2O9/iP1xJv8A/uCMM+I3I6/31xIDYWGmOAW6n64QI6jAGJL2O4xwsfLDHkVBc2A88AVfFIIAW/zDtZNfrhZTjHbOuHMzX6YaGYtbMBijfjc7hWhhUI3wl7jMP70xAeLV3xARLpfwxEgn6+gxF+VSOszSsfPXEB1JuQfnilPEqx6ZnV485I0XUgEHQjXXY4DbjVQZWjGYWFwSN/MdPTAflUwNM0bC3UfXERJvv98Z1+IcRRoUkWQySNZVSP4h5adtemIZuK1kVTJBI6iUaKALm467abnT+eB+mFsom0zRsTff74hcC+rf+WM5PxyYKAs8dyoNiV276nbrhlRxSpzgLMoJGwsD0ubEYX9cL9g4NmlJyjuD/qxm+M+0E9FO0SwRxhSPxJicpHlbz0wBNxqsijtPOiNmvdrDLp1W+ov5jT7Q1PE55Kd1aZpwbZhyzlGlyQcpB+vl3wtTyk1aLt/0BQd8li3F6wwLIDDJcgZVBvvuL7/XHaXi0s0wiKAvluwXS3yxnZJ41iRxIoA0EispBuetut/rrjq8RkpX8DMpA8RkIF9O2/XEYV5qWXg6aVsGtkkLi4Vvrgd5HG2b64pKf2hfKpqYba2IQ3O9um+3TBsXEaOpAKTAX27HGxVYS7IPkEF3LHQn574jkeQjUH64kyowuGHrfCmjFtenYYa1xbsDdi4IKbDqcDMXJ1jKjtmwXJCjJob69sCVEYijZkUyMBfIo3+uEasC7I8pDaRrbrrgeRbk5lUG+Bmrp7+LhlSgPcobetmOI5KqqYLyqG9xuXtbEpNXLQb0euyVlLGW5s8KZTY3bY4jTilIAWEqsBoctzr2sOuKNkp0dpbSxRqCChjYWJN7gAkkm9vl88cjPDY2eXmSKoNrSqytcXBGViLDfcWw36Kj0i3FfS+bjNNGDYOxA1AGoxHL7RU8Zb8OTwi5LWGnzxSpU0DrDHSqVzA2jeLLb/VlN9b6Xt1OCfe+EmkNw6xM92yQlTIRtbuDbTywvtqt2ukOkrbOS+1+Y/hpFEl7Z5ZLAH7YHl9oKmWd050SxqCSwFwoB3Jvt26m+DaipoFytNPV3Y2uFfW/ppbppgWueKTmlchXNkJedUIIO5DKwGvh17nTEZex7mckwKSuWWVnklYO4zeEnW3cG3ztgunu5X3ePMztmkaJQbZtBY9TuN+nzxymko5XTk09NMSCTy6nNa4sM6ldug667YlnWIhyaCWeK+UhUVwAOozb+I+XU4VUvrHchrFpJEzwzBWZiEJjGYLYX3vtfXzAv3IYRyQ5p2p4oybwzCTVdAC12Fswuw8r+uHcPjVJlSmi5a63BFr6nsNdu4/lg6Km8RePKTns5Dtf56b+XpivFJYQVHl2CQvyuHxLJVI2VDzJEbMbBSL7C5Nh076YoqyOnqi4WqqjIDeKfm2UEoDd1UDTW237407MwcQCFghUknl6XJ2v9cDzxI/MzIHMQDBTa40v12+WFaTVrDOldWuUa8PgWWLNU1EkNWuaJHmjGZrA5o9th3B+mBoaWKpqHoqxo55jFzIFkXKDFm01DHMykXuLGx1xsYFMqf5jZTbRTp5f35YjquGwVM8M88fMmhJMcjasl97fQY5xxhE3SfRnJKCZEZiruFUkJGR/47EenXFHUTiNhCzoxHijMgYqRY2trse3ftbG3qaerWKSOkSJ50GaPmk2Pbb6eWMz7R1o4ZV0/EI4qZ4nuiRiJjNA5IuzOrWsbDS29rXwipNf5aDPitFZUVFOaZEo6Wsprn8VM6jKLG5Qqd7i22t9exbNSOKgtGzVFvE7KVJB6X077266+eLAzUFNI9VRUrC9ssYflkk/mIU2Oltc3lcbCNuMwAN7vRQjlggGSRmGXrmF9L3Nv30w/FPZJ2+lfWcLqVnkaAVTqLECOW4zEAmwsD9T188VdX7y8OaJMz8zlteUXJtcqTfQrr+xGuL2o4lJInLEEIgKg8lpSY9xsL+f97Ylp+K82qEc7U8bgEqy5mA6EXLXB08vtjowV9Cuy7MgjNSxpFPaN5WEniKWkbQBhYa9O3phzrXUcTyyQ1MahmIfIyqoHUm+423/AKejRQvKUd6iozA3BWRgT9TjkXDIY1IjWUA6k8w6/PFvQ30Jzief0NTxJXvS08mQXyKoIuL76nbz88X9LxLi8hWOTh8i5iQC0R6b6jsOthjSPRQO92Rie5ksf3wpKOm5dhAhsNCSCRho0ZrsDcWZ48agQFKp3gkUjMrrYrfr6aHBK1ENQjGOqRhcC6uLX7YIehpdSKWNSLWsBv8ALELUyK10hW+18PaawT/iDShUJvUKLd2xTS8Zo0nMau19SS7BAdelyL/Lvi7kjsCRGi31FhgCqgSYgSwpJbUZl1wsotgTiujc1VO1OCsbRrJLIufJzWJOmgs2mgG3Y4DkFLBmnEjyPPIVQoHBHcG5028sBe+VEaFpJGepOU/irlcXv1B03bYdLYbDPHTJI1RIsjFLiVyCsS76a7HbtftfEFK5tunoIYQe8SytJTzB/AQ0RksexIIXYEX62GI4aSCoSSaGBkgvlD8tLA6g2tca66/briWl4LLV0sbtKUDeIpLFrbcC3TzA764nqOE1vu4iNRniVSCjjKo8vrb+9CsqcnmwVKPZDw6lhnq1fMxVHzHNEBmVbkdfh9ANbdcRy1Gks7wyMsb5xILhQGPQk5b7DvvhU5YQyiyLLlEZyPnCITcC9tb/AGtrviCqVnytHVrFy35gcHTtci1iN99z8sI1jQbpK6HNLFNAxqoyW8JcP4SNLAEgAHzbXbE1BQQcSEa8MkhOUlopGjaRFAtc72b4gts3W/fENI/uzQ8nkpIWYRkSG6dM1ipuPKwF+2D0fh8EiO1yDIBoU1UL8NrgEliN9dMPFJ7F2iy4VSQwJUZ1zPYCRuXkINgba/7dMWIqUpkkcoxVBmYhAdLdgLk4opJqCRF5EMRDOpLCJBlUMCxBDdrjrvrgRI6G0zQUcEV86n3fIhYFSQRlFzlPhtfU66WAxpvGOjuTSNDXTJEDK0csl2VQEksSzEBQAe5IxFLWc4hGgqCjlkZlkQrHa4Oax02O+uh2IxDKhbh8StMYQsqHPDHmYZSCCBY3uQPriplqY5qbmiaukZ5JFUNTQfhsBvYIehvrtrftie2ykptaZaw8Ujp5YIuRM1M6+GqVkeLQaDMp7AnbpguTilPHIqu8d2kCL+KpvfY6a2vp/TXFJOaWmeSmqamRY3VZI43ZEWw2JCqL6judsQJxER8xKgyTNGeX43dgwzaG2UaXt1IFz3w+FsnzZccarYhRAzlKSQkiMzWYZhrrY26X3H2OKCi4JNwmOeOPiDcqedp+RHTh0S53QFbqNtOh0wRHNSe6yrVvGAhz56p+adujOTY9LC2t9NcRVVW6wpV00axwgsyABVVjoNLnbXXzxzaFvcG4hwotUtVUbZ6mYq+RmSMMw0JQWvn0UdibXxSvUxPGXkdld2DRB0yZrXzaE3DDW4t3HfBP+I1EcUPvDyhnS5QortmLFQDlNmJtt1067Q1UqyAZoJpGjcpGWiAKFrdbnc6X/kMJLi9ATzgrmrAS0qyqWUXYRkkmxA0I3Fz9sKumNVSJVNIs7ZSJGWKzxkWtmW21tAd/1xySmPJIdpOW1kzOBGsZuDqLE3t3uPTEE/LRYg0iB10UFnsSFIBAUb3B2Ivr02HG41mT0PFayhqslMjOlzcSXsD6AHv0Nsaah49DLlWqQwuRoSNCPLGOjqo6aR5YI2aTwskLQG0o0DG7eG+pNvTviGKyyFwskZO4IjXYnckeYFrg6bka4eMpQ0I6UWelUtbT1cSzUsiyxMNGQhh9RibmafCcYz2ZnR6mpKMqMFUFMxuBrvt0HbocayOS4tnxphLkrmaT4uw4sbEgH64HmkK7C/z2xx5CV3vca64Flk38R+uCxHIbKzkgJGMA1ZNwWJH/AG4fLIST4yLd8ATI5Ny364m7A5F1WgZy95itgM88ak5gASbC/npa+COGSPW1cMTqrIBzGXILKLjUiwsSRp/TF4eE0fMze7Qhb3tlG/09MEU1FT06ZaeKGME3IjjCi+/T+98IqL5XuaXK/RPEptmUsCcVPHRMQ0j1IjgjXMyZDt11B/li4LMBfNb0OK+vpxUxNHMoZDvcdeh9cVlC6sDlYz9GnNkWGOoRCyBfGcmW17knqSNu19McadqxWDsVjS6ukahLn+EtbS/roMPq+DzQQusPKkVwc4nFs521y+Wm2K2qleLOqQ5UiICGaNmu5Niwvvc9enpjI6UorKH9sQglmm5k9wMt7mdNLbWudP6nToZnSENnj96C6Bc1hawB117/AMsAwmRpGV1bJzOWWVLsB8THYjf629MdqquZaxlp4neMyXVng8Wq6knKbnTy6YRQdsjKrGIc1TMWsVCIwyrdjse1we29r4bQ5ariCoJ0y5kJORSL30Bvbcj72x2Tm06hMsU82Yyc6OMrYZrKNBc63FtNgfPBfso8FRK6RTBljOdo2UqVBuBqRrcXBt8+mFUbTKcuWjT1knIo2kSJJTGjMEk8K6AnU2NhoNbHGIp+IS1MEk5ltzmIeNHvlJuWBuB0AGna/bGh9sJa3/CqlqCSKN1WxdmC5bkXtcGxsSPn5YycE65RDUDK4WxK6A2XcaAEa9Prrhqjwjpy/nboa8krpHTmScMG5KyMGkZGFhfx3BGYG3TbBKSmpg5wqSrRxctkMZZi6kA5iLAAAp0Op0wJS1aQqJM1NUZ7BucSQWNwlxsBcj5+YxDQtmpZoL8wRys4iY38F7WyjpfxWJN8o67dHOCV19LLORBJE8sDTLIuZwGXJobuQbD+nqcCVLFZw1QIZZQxVoRmjY3Fm2BvfTudj5Yj4fUhAJamhhnRV5bvmDmSPQ63udCDoRoTtgP/ABGoNTE0NNy6RSMjFFJCm+unUWBvfWx2vq2LZC5Y/otC3JiyIwaWGPmR2D2kX4rk23sR36+eIpWE0mWshkVC7fiBShRrFlYXPrttYbjbtJVyvDVI09WHh8ahC2UEiwFuqi/zDA9MAxRzyatSGGRXvGQq5b26a5iLW8JGKYFVQERahCpjSAcpSL84MG/0m1zcqxJOn3xyqgkZkqKfOrlAHYO7sjHSyD/cddtwQNiXDTxO82SSnRrE5FCxte4LG3mdenTocDqnOpnlZo1ZVAGlww0uLeeuvpocC9h7g9W/vcslVJBJHJlVeZCY1WwBvoxfUkC/h7dtBppEjBZskijxyZpbsp0sciLsTa4B1O5xPJTUskU0TRKgIBf8IxnKdfi7DyFx9bCkvYKlgQgCGOFQDfcEjRAWA6gaX10wcbGTaC+GVdak6zRQxLC2YOFU3Yi2p0v9QB541lFXxzLYE5+ovt++MRUlqdc0PNqA8V5FkC5XJFvLNrbubNta2H0lQ1VGHhAiRD4DzFDA2NlyjQ6269cFScCVSlzysM3UkoI64gkYDcf0xn14tNTsnvXLIklEcWR7hmvr8h6nS50tgscSjkuFOo3BNrf3riympaMc4ShtBDMhc30PfvgaohMv57AHTXC5tzfKdRvhplN/hBHrgPQkWmeluVzDQGwxxJFO9rdcCSzsW2tr6Y4ky2JOnoNMaeJXmFu+nh2IwxiosLnAhlA0uSex6Y5zBa+hIOtjg8RXUJ5b2tmuB3xR8cpp5DG0SM0SBmZUchifTYjb74sBM2bf13w9J76dPM4EqalGzE55uZU0dZMuUUdWXW3iLALbr8Rtrr6YmgouJLTSQSUk+V3ZyxdAdQP4SLa3P9jGl5yAWJsb98OFSm9xiC8aK7Ke3NzOx8PrCyZqedQTZ3VluBqLjzsTpbGi4M4o6Z0qTMEQtlaZzKxBN7k2FtANOm2OGQWuWGgJJvjlRVotGsKurSSjxC+wvt62FsQq0VTSUXlmmlWcrzekVtXPJUTJVx85ZbGP3cFeWFBazA23IIv9OmtSlJWe5CFqBzKJCebJKpULa1goNhv2/bF8pXw6kC+w17YkM0dmzA3v1640/lje9zL+qb+GZWg4gHssUUaMSxQsCb7aWFrdfX7S8P4bVIzS1GRX5YQrG1wxO5Og1uB6C+LtpQCPPTEDzAWJU22w0aEU7kp15NWKqTgNLZVWNlQC1g5UHrrrrv8AYYHfgsZlYieozMWaQ5/jLG5ucXMlVZiCm+xvhhkAJY3B8sO6UPhFVJdMr3o0pYg8CM4iRg0QNgyldRbb57+eBjIHbSSmRWXOWyZmIBYA377C5vrfF0WQkm7Xvpc7jETRwNYlBdTp4did7dsTnQT1gvT8lx3kpeY0iEsYQ6OCkixmyL13PxbnbYgakaJ5kNhJVFmuSHZ/ECCBbsADp+uxOLY00LAFo1Otx5HqcN92plRjy1B3NupxD87+mj9a2kZasSNTNKKh3fKTZGCh/B8tdD2OgHpDAyvM80bK2SzPLyXUk3vp1IvuvQknGoKQ3FkUE+WB3RVuRot9DthlRsI/KbykZd1ooz/7otCkXNKyQNJpawYXN8ttu+gwEj0qTCtTiUzOGKt+CDmUkAAqCN7jv5Wxoa3h0M7ZxnjkYG7I38tsVUvDayMjLLHKQmU8xj4htYqdB4fqbXwOLXRWHkRk8s6aqMs0ry1M7MrqQG5Uar5E3sPQ9PKxrqqtmWKoIkjUgkmKzZrXAHiJPiOp+fpiR1aMKk6TBMh05RLX1yi9zcDe1rfqK5uI8idHJRcj3EIIc32GnUYWz+F1aX9llDxqai5cUjqy7MrNYi1tRprvtv5YIb2igRRzA4JAN8p1uMZ9DneRmVidCxbwWY75ehF+nS+AvwnVOdGwuMwlVwWPlttoTiqiD88Hk+hZ3YFtdsBmZ7IQQMxsRbCwsbEeRUbuNaV7EhiCd/PBMBzRoTuThYWCxYN3JGkI2J374Ubk2v1Nr/LCwsAom7nVJve564eozE3thYWAHsdAgeZVIFuvnpitrJGl4o4OUKqgAAdwD/PCwsee8+XZmuePFx2x0bscoJvv/LD7h0+EAXtb54WFj0TzoEYAMgFtB5nDJGKEWsd98LCwoz0JddSBp5YhmIZ1FrAnUD0wsLAAtDFceKygWw0nMSSBr5YWFgikROWWwuNbfc4azdLb64WFhGMjhbNfMBpt5YHksb+uFhYVndEBcqCANxgac69xl2OFhYRjCqEBBv0++KLifCaWdmkVTDK6lS8ZtoO42OFhYCKRnKLvFmV4pC9CxYSmU5QAzg5hfrcHywQvCJKkP/1eW7km0epPrfCwsHR6nOSpKXZ//9k="/>
          <p:cNvSpPr>
            <a:spLocks noChangeAspect="1" noChangeArrowheads="1"/>
          </p:cNvSpPr>
          <p:nvPr/>
        </p:nvSpPr>
        <p:spPr bwMode="auto">
          <a:xfrm>
            <a:off x="0" y="-471488"/>
            <a:ext cx="188595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latinamericanstudies.org/aztecs/aztecs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810000" cy="3505200"/>
          </a:xfrm>
          <a:prstGeom prst="rect">
            <a:avLst/>
          </a:prstGeom>
          <a:noFill/>
        </p:spPr>
      </p:pic>
      <p:pic>
        <p:nvPicPr>
          <p:cNvPr id="19464" name="Picture 8" descr="http://sievertapworld.wiki.farmington.k12.mi.us/file/view/hernan-cortes.jpg/183023471/hernan-cor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54629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Según la leyenda, los aztecas </a:t>
            </a:r>
            <a:r>
              <a:rPr lang="es-ES" sz="3200" i="1" u="sng" dirty="0" smtClean="0"/>
              <a:t>buscan</a:t>
            </a:r>
            <a:r>
              <a:rPr lang="es-ES" sz="3200" dirty="0" smtClean="0"/>
              <a:t> un sitio indicado por el </a:t>
            </a:r>
            <a:r>
              <a:rPr lang="es-ES" sz="3200" i="1" dirty="0" smtClean="0"/>
              <a:t>dios </a:t>
            </a:r>
            <a:r>
              <a:rPr lang="es-ES" sz="3200" dirty="0" smtClean="0"/>
              <a:t>Huitzilopochtli.  </a:t>
            </a:r>
            <a:endParaRPr lang="en-US" sz="3200" dirty="0"/>
          </a:p>
        </p:txBody>
      </p:sp>
      <p:pic>
        <p:nvPicPr>
          <p:cNvPr id="22530" name="Picture 2" descr="http://3.bp.blogspot.com/_kMsCRqyG_Es/S5f58Sx0aLI/AAAAAAAAAEA/fDuXPyqw-00/s320/TierraPromet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4648200" cy="4430315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RUUExQVFRUWGB0YGBcYGRoYHBodHBoYFxgYGRwaHCYeHRojGhwYHy8gJCgpLC0tGB4xNTAqNSYrLCkBCQoKDgwOGg8PGi8kHyQ0LSkxLiwpLCwtNCwsLSosKS8uLCwsLCwsLyk0LCwuLCkpLCwtLDQsLCwtLCwsLCwsLP/AABEIAPIA0AMBIgACEQEDEQH/xAAcAAACAgMBAQAAAAAAAAAAAAADBAUGAAECBwj/xABEEAACAgAEAwUECAMHAwQDAQABAgMRAAQSIQUxQQYTIlFhMnGBkQcUI0JSobHwYnLBFTOCorLR4UOS8VNjg8Jzk6Mk/8QAGwEAAgMBAQEAAAAAAAAAAAAABAUBAgMGAAf/xAA1EQABAwIEAwcEAQQCAwAAAAABAAIDBBESITFBBVFhEyJxgZHB8DKhsdEUI0Lh8TNSBhUk/9oADAMBAAIRAxEAPwCsY67v1wMKcMx1XljpAuLOSXK4Il3gkwxpMVKkG4WLyxsijyx2i0eeNFidsQSpAXGi+m/yxtlHrtjsuN/hjFI/39PLFStAChhAME0+Qxqtxtg0SfDFVJQnXbHCPvhyRfj02wKKH+uPKRouBHjtQcMBMdpFjyi6Tb1xtYr/AFw59XHvxpiAK3x5Rfkle688ERMGVsYvriVBuh6awGZgBZPLryw6XFb/ADwJNpIfWVfytv6X8MZzS9nG5/IE+imJmN4bzKRBB9R5jHDnyxvixEeeKj2ZBqr1FWfiCPlgjR/DGdLUCoiEg3W88PYvwlBK3vjFU8sFVMdhawUEMUqUxkgwVm88cEXiyqly3LpdYZiOw9cL92bG+DLHyxAKkgJnSL54504xBtgyx/riSqDJKBASN8ZWGHgrfC43vGRRDc10rbcvLHWn9+/GRwg9PLDXdemIVtFzCo2wYRkE4EYThk+WPXVSEMRXjaRVhlcq1eXvxpoiBtz9MRdQgd2fhX+3/OHVgqsJOXaTQgXVWss96QAQANtySf0PuPK8cQWj2JUNFEDOT6gKL0kGwSPzGIxAKDmcI1GadmgPQYUKHAIGlzDOVk7lEOkWlux0hiWD+yu4oVZ8xjnhubLqQwGtGKNXK1NWL6Hn8cRiuvMIJLQbka+fzZOFDy/THBT34JqO988aNnFrq1kJo8ZB/fR2aCapGPoqlf1e/hguY2UliABuSeVVZJ9MRyyEKzsCusA0eYjF6FPqxtiPKx0GFvE5wyAs3dl+0bQxF8gdsEhxObvM3FzsKxb0vRiWGW1yRxG6dqNGjQDMaI3Fha233xC8BTvpnl6DYfM38Lv5DFkyMN5pfKONnPoWIRf/AL/LGDL0/DydDY/dESWlq2t5e2ajBDoneIeyAGWyTV3Ys71YJ+OCuuIzLZsyZxz/AAL+epq+RGJhh51hhQOc6naXaoGuaGzGyVO/PGmXBGTqMDbB10JZBRcdoN8LpzweJsRdWLUxHQwVnr3YByxh3x4lQG3R+92x3EB1/fywBL5YZSKul4rdWtZdFKF1t543G36Y7FVz/pjkGjty5f8AOK3UgLkm292GstDfrgJi3vB45tPu/e+IViMskaWiKJ9KOEM7xBYtfNmUXQDMPMBiBS3tzI2N8sPqQT1usQX9sNH3kBSzqZtVjTTkkautgGqo7V54qSqOxNbdov52yTcXDHP2hmIkIAJOnRubKhQAAL5deW56hkzMeWtmbWW3J236dNvIY4izaRIFLigK50eRBrY9DXusbXeIZoDm5lWMkKvNgbs0FG9C9hZIrc9OWM3PwmwCwipu3u57vHK2Xj7Ke+tQuO8DMharolb8r/3wpxHJDLqJ4ttO7199et+bDmG57HzxGcW4XJlyqliyPYBPMGr0n0Iv5YnOGN3mV7t/Irv5Hb9MSDiyIzVZIzSlr2uuL6dFsT5gRd+0cQi06tNnvAp3smtNgb6feLw9pJqh+/nis8OzWbzUCxsV7sgBmAIZgOhJNb1vQ3xYJwwCQxkd4w5kWI05NIRy9ADzPoDirpmsaXu0HNHxwyk4X2xXytyQs2NbEN/dx13h/E2xWMefQn3qvU4r3HM60rdyh8THxkdByoH3Cr60ThrjfGERVhhBIGyC7LE83Y/E7+pPUYY7PcE7sd5IfEdyT++X+2EkLH1s3av+kafPynDi2liwjX3T/DeGiJAKqhjsZkR5d3OzZghU6ERgEA/EF3/xrjMzm1KlmNQj5yn8IH4P9XIbc6vxXij5qShtew/hX1/iNfuhd66b+S4U8WgOZ9vLdZ0kJZeWTUpzgKBmllNUzHc+XIH5C8Hz0rCJZtTCyCE20lCQoBFXro3d7Hb37GS2WBfvC39EB8R/xHwj3nywpx/P946RJVBhfuXcn/u/TGk8rmSR08R0tdejjbJjmeNdPBSgexeBO2x8z+WCCOgN8AIw+uk2EJeMeuDxRWccKgrDKbV++mPLxK2y43Gwx2eRwPYc+v73xBUtCLEo+ODIt3gcUYPI4Ou/UfusQpXLDnzxstvjopjhHF6b3Asjrv8A+DiquAuzLjoDHIWzyvf+uDFfUb4hXsukl03uKG9/r8MVzP5EySkRWrVqlY7jUQulADy0Kqqx5swa9goxLZPOoyI89JHf2gtbbTTPCihtTSMCqHYaQ+ptO2C8DhYgu3tOxdvexLH8zgTGJX2ach+UV2fZMJcMzlmonK9kN9Ux1n15e4DpixZLKLGtIK88az2fSFdUjqi3169KA5k+gBxBycamzHgy6mJORkb2z/KOSe82fQY2ybkNUO9xw3cbD7LO0uY72VIh4u7tmr8RFKPeFJP+JcccQzAy+XP42Glf5m2Hvrn8MNZXJRZaMsxArmxvqfmST8TiPhnlaYZnumaJbVU21C6uSjtq2qr5H5ye74lAYjUuu0Xa3yueXmj8GzqRZelsutIEoqxYjwqQwBF875VZ6YT4lxQxIyXqkkI71h95ukajogG1eXqWxvO8UBZsxp0M6aEBq1UXchrbUxJA9B5E4jeFwFyJn2XkhYXt1KrdsfU0o6nmCjqZRM/CT3G/cro6ZhazG4d47cul0/wXh4QiWfd29leZPoo5n93WGeJ8XF0Rq8o7BAPnIRsT/DuB688Rmc4wWcxwhmY7HTbOf5mA2H8IAA8scx8AfnOyRL5Mw/QHf3Ej3YrJUYm4B3W/c+nt6rRsNnY3ZlAkmkzEm1ufPoPMDz/fuxOcM4eIlOgB3+8xNKvnqb+gs+mFDxCCJaUGSurfZx/Lm3xvCM+bmzBoAsOgA0oPcOv5+/ExSlow07c+Z/X7XpGY/wDkNhy/ync9xtYkZI31M395NVX0pB0UDYf1JJwtwDJFQZpdgB16AbjDeR7OBCHzDbkjSvUk9FUbk+gs4m5Y1XSZVqqZITV7cpJaNKARsvmN7Oy7NDKMGSU3edt7rJzjN/Tj+nc/pJx5kO2mmU0GphpsEkAgc62POj6Y77o4T4fOZ8xJN93ZV9w6j0sn8sSRNf7YcUz3vjDnixKVVDGseWt0SsY3vBkFkYBENsGVuQwQh7I4Sxjk5QE2d/L09wx1G3PHZO2IKkXC3GtbYPHBeBItfv8AfpgyTUdjiquu3iPTAzlacnfy5/HHSSCt+WCVq59MVVhcLSrvthqGHAQtHqf6YahIrfb05fl1xBVlFScELZgN9wWdO1AkDcGr3oYX4vxoxsY4QGcDxE7qnpsfE1fd6WLI5GVz7ZlopWy+XkYh+71pT6bVWLlR4xStYoEXVnFPyUYVtPIjmD8yWvf1N+uB2uaSWtPitJi9jQ5w8ETJ8LMj95KxY+bGyfQeQ9BQxIz8YjiGhBrfkETff+I8l/X0wjHmjK681y4ank3F7EDf7qFqF7Gj0GJaHL5dMzCMsEum1hKK14dJattV361d9Mag2HdS50Zkma2cHMXsNPM7f60XHBoRKz/WgpcHZGA0qpUEFQ3O/ENW52raqwrFnwO9hiP2RdiHB9iNVUyaD/MSqnpqschi0cS4DFMB3iAkciR+mK9xvLJCzKKVe5WuQ/6vj/LRgSskcyEluvPfPJMaOmaJy65sf7dhb5+dVBR5fv5GZx4Fq18+iRj06e4epwSUGdyitpjQXI48uQVfedgP6nBeH5VzCEjR3kdnIVFLMaCrYCgk+EsfS7waLIyd1HDFG7SSF3KqrM1r4QNIF7e7bScc1nfLwCfoJlKjusuhH8Kc/wDEwNk/EDnueZCOBFmuTMQxHrX2jfqKPz9+DrqH2UKkkkijYsg0We669DsNhRO2Of7PiXefMMT+CGgB/jPP4Ee7HgSPlz88VK4HBsqhBM7ufPuifkSSMFfi0K7K8te+GL9Br/PATDkW5LOT56kc/HUThiDLRKfB3bD8MgMLfA7qT8BgyOXZ0hHl+li9u+G/zqhR9odAIhQKTsWUGSQ//JJ09N8Zl+GTZg/aWqHciyS38x5n3friZiUqjS90FVb8AAclVC6jqB9qm1ChVAC7PhbTisP4tP8AMCv5MAcG0kdI9xcHYiDbPn7oWqfURgDBa48VxFk1jXSowCRMdNxBWJ0B3/kR2/OtI+JxkeaDlhRVl5qwFi972JBFeRw6bNGXYQ4X5XSd0cgGJwKi1cXhlVo4VaPfDmXXa8aLxRV9/wA8FEd+VefywMLd46iJBIx4qAuxEDzI8/6YLo93LHUcJJsDkP8Axh2OGz0v1xUq17JcKKPvHljcURP+3TDTZejggi5DFVYFAEfT9/DBshkzLOsWqQAgvI0cZkKqAQv3GA1PVWOSt5YaWHriJznabM5WWRcrot9GtzEX0AKSBeoDa2atP3/dgeo7QsIi1KIgMYdeQ5BW9clFk4pCs+b1yFQC6OttWkUqwqDS2dI3IXBYsllppFDFc7l3QKXl0ymNySq+OrqTdSu2llXYajim5HtvmY2ieeRZKumYAxsWFGilNGT0BBAsgc8WjgPHInSUTIoicNJmDeqM6ydUo2BVRYVr6aGvwscJJqKePvvz63+FNIK6nlIYw2Owty+yrmYyUMeczGWg0mEFWAU6ghK08d2eTgmr211jPq0eWRpFjFjYAbWSaUX0skb447IZZO7Z0QqpdtAPMJZKA+ZC0CcS3FOG97EVBphTL/MpDCxe42ojyJw2YHNhsMzbK/NBPLTLnpfNJR5JnN5mfQ1DwJrVU2sairDet/ESfdyxJcCy31XPI8h1oymJSxLadRQkguSwNhQQWIKkkVpKmn5zKvJmUMiOHICqdV6SHJZ1qifCVHQkhVPtDFn7QK0eWSNQTKVbSqmyPs2Tw+ejvF+Axw9RPVU07O0kJLtWnQey6eGOCVpDGgAaFWEcJiynEopolVYsz3kDBaASUgPsBy190BXmp/Fjt8kP7ShzEYCmaGeNx0EsZTf1OzKT17sYjsvxrv4PtRpzCIsroRR73LMr616XJGNwOQAGLG4Czi+STuw9zZfW3+YscPQWkXbmEE5pabFefZrhK5jjSxEVHmVTMSgbWvdayljcK0gJNc9R88V7t7wmHKZlDCj6MxEsqoPEVskEAtZrYEAnayByx6Bw/JkZyeZR44slBAv/AOWQeAf6f+7EF2mCycUZBRTLQxwj3gFz/rA+GNYYBK/CdCsJX4GFy86bMxNtLEN/xroPwddgf3647myHdgtC7snVGFlSdlDL1UnbUv588XfieUirSVDkg0gq66kk0FUbAsaHxNYV4Z2djy665mqrZR1UbbLqohQa8b1W1BKBwNXuioiAHXJ/t1/1+VNG19UL2sOaJxZhBk2regYwF2u5IodvK1ic/DFZPHswOQnH+K/1bEpxnNNmGURgaYyp7obWqhgui6B06mu63NbUpaRy08cgOggkc15Mv8ykWPiMRwihjkiPanvXvbey9xOrLXjALjmqpLxPNybBX97sT+Q5/PEhwnIPEGZjbNzJ+X6Ym2SvLHAzNAnHS09HFAbsGaQzVT5RbZQerfDEbc/dhdRglbn9+eDFin0f+mOwb/TCUUh5euGAMQowqRgPX4YYEm23zxHpLXzw7VjbFSosiCby9MFjHUYHFH54aVQBeKq4WhmT5bA/PFRywkDTEpJqQF5JgC43OlGatgtKdtqryF4traiQirqdzpRfM1e56KBZJ6AHFuyWSTJQNvqKgvI3IyPXTyvZVHQaRhXXcSFHbCLuO3RHU9CKppDsgvG1l8JkKqyHZnjBIs6T40Ioj4HnzGJLKZqSGFSTVXqQE+OJidcRDDkybUb6HmBi+8Z7JZdoSZECSEoJHiuMMxdFc6R4TzPMHEVkex8SypLJMZglFF01vuQSbOqqJoAXp+BDl/8AI6PsndoDcg5W18x+TZeHBpxK0sIsDe+/p6rMzAMlKiAjuZGKqtm0aiw02PYIB2s6TVbGg5ms6sdFrN8gAST7q/U0Be5GIXtjxTXLCnRJFaRhVLYIjvejeoG96BU2NRAT7bdsGyDQtEAZiGrVumg6RIrA+1qoCtiK5jrXg8lQaBrpfq2vuNkZVMiNThZpvbmrR2eyWt2ncgsSVA5hQpKlR6A2PU6m6gLVu2faUtNphoVQZqB29oXYNjfVy2BFb3cv2b4/Fm1WTLlYJ2ADQFgUc+SNY3r7jUw6GhR3xPs3DmbAHczjbTy3HQWPyrYdFu8cnNE+nrDNWAm++3n0XTUMsBsBoMrcv2l+zeefNSpR/uUbXIfZooUK1sWBuXSLFBulAG4Zjhs3XMeIg2WjFf3awM1KQ1+GQ+0eSirYYqXZ1WycM8bi2LgqAN2DKFAUc7LKBW/NasEnFph4tbuH1JIGoqwphsCKG53HisWLYVZQV1NFHCIR2eYOaX1eUxA0QpeOrlVnlzACsj98yBge+kYd1BGh6hFjCt5Ot8lJND4KZZLYC5JWaR5COZYkkoOosnxGlHTUfDi0dqoY5HgVwn2ZdtNAv7IXdTsvIUrbAIxN1rFYzXGXnJjyqgJ1c7g+vi9s+rbejbNjKWacSmClb3t3bALLsocHaTnLlzTWb4rFleX2kreIV4iTyDC/aPP7Q+EfcXmmIyThMubOrMNSE33Y5e9vxMB1PLoFG2JLhnZpY21Mdbncs25J8yTiTdK2wwoeExwHtJO887lLKzibpBgi7rVSc5weWD+7BeMHZSfEtdUbmP3vjhOOo5AmVWZdgWuOQegZdz8PzxdZF5j974is7weNx4lGCJuHRyHE3I9EJHWlos8XUQ2dU8pMynxRx/nUk45h4jqkaPUH2vVpCkWTsQNuVHavdjc3ZiEHy9MFyfDkivSBjSmppon3dISOSiaaF7e63PwQofhgvd74HCB+9sFcm6Gw/fPDNAbopiW6HPn/AEwdRZ9fXCiMfLYeY/rh6FBsbr93iFOiMkQ688OwjCkd+8fPBxLzxUqEyxo0DjouFQs21WSfIDz+GEkblvgzRCRNJvcjcEg2GsEEUQQReKnTJaAc1ceyvB2jXv5VqaQUqnnGnMKfJ2NM3uVfu7sZ/wC0mih6D7d/chAjB98hDf8AwnFB/s3M81zuaB8u+kNfNsM8Izuaykplkds0jgCTUbkAXVpMZPlqY6TsbO4O+OUq+GVD3GUkE8l0ENZAAGDJWrtpkJJso0URAklkiRCW0AHvFa9XMUFJ2322s48d4px3iEZmRnk0wOY3kjUaVcbV3iqK3UVuD4Rj07tnxGCfJQEmWSCXMIGEIuSgkrEKrDZgyrYIsUceURvN/Z+aEWZRcu06BsuxXvJPwOKHIUt0aOk+WMKKmY6Ido3O51H7TiN9m3yIy29/bRP5CQrpjlXeShvQVg212dq38V8vccR/bzs/moswe9Ek2XgWMd4FOlUfkuo9dWpdRNkqL8sXGSfLZqMZcEtLGB40UsEatgW5XzBF+YxZ+CRn6rAysLipSrFbVoyY20kjSdJ1EB1J3G4O+GfF+ImlMT3fRm0gDfKxv0sctFz1BTNL3kDvHP4PdUPtVx+FcvKY5cq660+oxwhdUcd2yygKGVe7oMslkyeIcrxrgH0ra0MedhMoA+ylQ1IK3COW9tQa3O457nDPa7sBFLKhhnyMKrGEYahGSy3TtRbU7WAzbcro4W7F8B4T3WZObzPijtUAbRqUAfaRCrkLPYC7mgtjfbJtRTVcVgcW9rH3H2TeOLDJ2jhyvhUzwntvHmE0TAa1GwJ9wtXPS6sHev8A1OWNZXi5iUuzVJJ4iJATJ7RVQw1Ft1VGCkEKHAsDTdN4TkCrnVtVXfmBq/K+XWvXFr4bwYymo1JLG9KgMSaJI6DnptjXK7G1qo6X+O89iSL7DP0RFXK3tC3Doo3jHH0aFlIk3rcgWRrjdr+0OwRWAVQOZ23OLXkIkEa6AKoG8VTj3De5XfUCjUUa7WtiCCNv+b3DDDnYjjIkhEf3owBR6jkCPlh5wuzMTdyb5633SSvD5Gh9shl66K0KfljmU42PLA5U3OHiRlBlwKbcdMbkNnfApTf7/piwVClZwPhiPn57YkJl/wCcKtDd+n/jFlINkkjDG55QoLHkBuBucL+hrBIT6/vriygDdFhYMoIJo8rwWbMaEYncKCffXir8sayyh5EiWRFkkkSMWQSut1TVp5mruuu2LZwjsLFMhKopjYHT3qJIzCtjK7DXbbGkKadXh5XgCqrGwZalH01KZu9oEDJdnSWKkLMymnZmlCh9i0cSRSJSruNbFixVuQGFeK5VstKqyqUSS6BYvoYabTWd2U6lKMd9yp3W2svBc1LlJpIpA0jbOCO6BbUoJ1ltPjXbVpvUaehqIwbiK/WQ/fqpDpo7tTYVb1HxUCXLUdVCtK0NrPLS8Z/ivxF2I5ZX9fBPP4DZm4QLdVVlocv98SXCeDfW5e7JPdgAzEWPDvUYI5F6I25KGOxK4ggr5d+4kBdifsW6ygkKo9JNRCkeoPI49V7O8H+rQBLBc+KRh95zWoj0FBR6KMO6niLDAHQm+LTw3SunonCUiQfSoHN9gGjOrJykL/6ExLp7kk3dPjrHoMQU0rRPomjaJzyDcm/kceF/huOoGPReI8RjgieWVtKILY8/kBuSTQA6kjFdPbLI5xe4jkjlaU6FikVls7myHA2UAtY3223IwBBXys1Fwj5aFsgLgLddl5jl833fFa+ttk47DmRRqCv3GkHSbWyGK2R973Yizw8/2SHOVA15ogZzWNZ9oGML7QFqTfKx574lu2XYwxSuht5NIeFyTcsalQQ3TWvsn/CfvYpzZuUL3JDhUbVoLeBW2shQSNVeQvBUrrjtG6HNNuHCOTDH/c2wI523FvdWHshxaPL96CjNJq8KqKFaRptjsBsPM7bA4YzMEzM0imEmRixRVBKGgNi5Gq6s7czipzy14gd+Xv8A3+7xJZWCcqCfBY5uav4CzV9DXL1oF0tUwMF9QlPGuEVb6t3Yi7XG+l9efK3kpLJSDvohmJHjiMihyylQFJ8XsrW4sbfoDi0drvo7yiKc3lJLQq7iNSHTwrdo4OwDFfCb59Btin/2Y2YBQyUV8d2WWtSoBVAggMSTvfkMTvYPs4Y5pEkYFZoGioXYLAN16gI4/wAOFnFuINLS4H6R/tG8N4dLRxEvydfMDko7O5Zo5A3LUtqSa33U9L/B88TvBe1z5ZlkBGoArpYFtm06lI1A8wpBB6dd7U4/2Sz0mgIyzBdS7KY7KkhgrSUj8twDdqeYW8QkPZ2c5lcvmJBAbClmINagCN0O92APEBZrbAgmY84ozmBi62521t5LaqjY6QvDwATbPn+U12j40+bkMagySyvZ0g3Z2CgA1ekAV0HM9cWluzsOUyCxSb5ltThkOlkZgASHG4QAKp6MRy32ayeUyvDQUgAlzFUztvp9GrZR/Au52s9cVftB2hFlVYyOx8bE/Cl6A102A/StDSzcSkbLm2IG99HOPTk3rvt0VcR4lHTs/i04xPOvTqfZvmVG8I4y2XmKsztASVrdtLXzUc65ggXv0xdYswrjUjBgdwQQR1xQsrkmI7xBqHVeXvryb9cO5XiaxyrImyEHvjyHMBWYHewbBatrF1Yx2T2tibcn50XPNcZXYGi53PhzVx0A4WmXHQlJr8sDzMprEhZlKSj3YA6/njqSTC5bbF1NlC3guSh72ZEJYJpd30mmZYo2lKAjkX06dXSyccZPJmV0jDBSx3ci9IUF3autIrGr3quuLpwnsAw0zIpsWQGZmbdSrK3iERJUkFe70kFl/iwtrqtsTSy+ZCaUlOXnHsFP8P7JuYlW0EYFiLu0WOxuNNL3i8wQ+rWCPaJFneTz8mTaWIvHp71gjyA1ZOs6gCB3h1WQCoYliBeoA2U47LAHgYIHi2DO7kaQqsGVdAYrpZSVMhZbosdiZjg/Dlhi+s5my96wGXxAueekD++djQA5WEXrq5VvaVDjGx1ram2gz57n9p9YMGIhIQdmpcwDqJQM2vvXH2hbYBkTbSQAANVUABpYXbacMyq7COXOMOZ8JUHqLJSEHzA388SLI8wubZT/ANEHYekjD2z5jZfRqssqKFdBsK6e7GrGU9P/AMbcR/7HM/PCygue7U2HIKFfh+WJVm4ayFDauggDKfNTDL3l+7DuUGskZfM2V9qKZSzLv66JVvzfV0w7geYySyAahuu6sNmU+atzH6HkQRtjYVIfk9oKzw20VY7adnX4gseXklOVZWLgae8jlobaWtd1FnSaIsnTQDY8PmmfJZ0UdTQSq6tRXWFIZGo8gwo+5sfSEsAzCnLZnckakkXw6tJHiH4ZFJFj2WDcqLKPGPpR4Y0vEFBQrIsarmGVG0EgkI6kA7NGF2vw1Vkg4IETci36T9kVT1RjBY493kuuL9opc28+eUEIiFcuh+6v3SemonxN8ugxCZfsdM6lnk08zYqupJN2T1NnFlyEsCQ91qWqojfqKO1csEzPEYWTuVlTVJUYs1s5EZO/QarPuw1EcIaG3BsOaRsqqhjj2d2336bKvN2RlymWhzjlX74FlUimRLGiQjkdQZPUa1FcyITOZmV/Fq38v+f/ABi//TFnf/8ASkI2RAFCjyVFYD3fa/5R5Yi+wvYt+IS72sCf3kn56F/iI+Q3PQFMXOc6zQu9onNZSGWd37z/AClOz02VKamnKSaakR3CXyLaSKuyAR16bXYlOGdo4Y833iKJIwNNsd9RJ+0Vn9kamq9hTOaF0Kpx8RTZmZ41Ai1FYwLoIngT5qAT5knAOEgHUvQgivfe354iZkcrXRuGRyKHZQvJxyOPeGVycuV/BewcVzGdgjMpy6xxobp5RIFLtRYKjCrLbnegzUOYNQ+k3hskLI800MkrEKUQraqtnxDSp0nUwsjy33xVsp2pzJjWJp3eNQAI3ZmUActtQujyu6oeWFeIZokMT4jR2AAAA6ADYD974xggigmDmDMZXJJNuWeywPD3Ogc6UgNzJ9vO6NDnn0aEJ57+Z8wK5f19OeGk4fqUSILPVehraulMOny9wuFZbw98PZ5keg3PxXf8x5YZyeYj75j4zCSO8RTpLXdlSRa3tR23HS7HXyTR08eJ3+fJfOxG6WQsiy5n8g+3yxZM6oKmFwA4pyQSo2IBPrexIBA6jYDHMMbA92bEgJKkkeK9yD93vKP8rg77GwLjfB+4cBW1wSDXFIBVqdtx0YHwOvRl91Gy7BkEM2xFd291sd1Ut+E81fofiMc1WVT5zc6cvn3TmnpWU4s3Xnum+GZwx2OSLzXf7OtiVvfu72IO6Hb2aImde13d/p0xAOrs1A6cym6E+HvQB7J6LKB8CPNTtvh/EhRKWF37yLrGR7TIOenzT7t7bYMoq61mS6c/37H1WFVSYu+zXkpLMqcLMxrBXn1CwQbHMflvhWR8PkrCDlJzG6yBQxQ7qTWoEFXWxytSwvpd0celdku30UmX0KsjTRimQgKfIO7HwgGhZUt6A8seYQneiMbkhAYPGzJID4WW7PoB97+WjflhXxGh/kMxNIDhz080dRVfZOwOBIPLVerZbh4zGYjWQhy8nfSUNvAAaW/uio4/VSb3Y4tGYPe5gg7rBpodO8ZSSx8ysZWvLvG61VK+i3MTtmCZ49BMLaCLp/HFqI6AjwWATz6csXPIHxTeffPfwChf/wCYTHOU8boKTvG5cTcjx6bZLopnNdJ3dAE3jRxu8avGBVVgON69sarGqxFyF5RufmYBZOXcsJD/ACgFZR/+tn+IGAdr4KngcA+NXjYjqVqRBz513pHvbEwUBBB5HYj0OxxC8bgEnDIGfxaRAxve9QWM38HJxqyMyUksTjfK/wA9FLXYZGkJWCagavberO/WsD4uViyquJGEjgOZUbxMWAIofeXcBVNiqHXdTLcMWhoDBmIVQskiCz56W2A3J25A4ge2HZyWFFEczagaQ2lgHkqsYxIu+wAdioPMjYJeDRNxOd4C/wCR+ETVZuAQe1fZdpRFM5KQiXTK6Lq7sA6JAAPughVXoO6r8INx7Q8Zy2S4PJ9TZNOnuU0sCQ0mxLddYGpze9jFD+jvthJlUaKRe+ypvSNtQv2tAbwsp6qSBd0bsGez78CnI1yCFj90qygemmSNox/hAGOwEckTcWHI7of+Qwydg518B0H6+32Xk+SVpmEcY3PM9FHVj5AY9QznZLLxcLknmUpIFAy55PQGmNSDz1sWcg/dIOxXaT4dNwqFimXvNyqpk0IQVAQWWIASHb3FvIHDPGsv9ZTvZdMzd6Bl4l1PGdDkTeEC5EZdQZiCaSwBqC4FDcJuUdWcRkmsBcW8l4dFlCSEoltYXw2bNgCq3Ng7e8YuPZ/6LM1mpJFK/V1TTZmVwx1AkAKfEw57kgdOdgejdnuBQnODiKIiRSVFDGqqO78AQyNp2WQyBo9PMBhe5pbdmJQmZjvYSq0fvZftEHv0978sFsg3cUJV1RnDRyAB8ea+ds32Tkh7yPUS8DlHUEgNpNB1B5EgKwPqLwgmaC6ZlA56ZByB1ef8D/k2PRu3ebhTihEciMZYx3iqQ2mRPCQ1cmKBNufhOKHxyAQTWRcUoIYe/wBof/b542qoccYkG2RSZj8MpjO+YUlkuIR6TFKC+WkOoVu8beyXXzdeTL99R51gWc4cYqikKstaoJgdSsjb2D96M9RzG/UMcQmXm7pmhc2Oavzsfdb3gc/MA+RxM5XN6o+5mJEYYsrAajC5ol4+pjfYsnXZh4hupItkUWtRRd59lIdLjaNyeo9lGI/yvz9/iUpyQM7NXhzMZog+HvK5g9BIByO4N9VOGsxGUPdS6QQAVZTqVkbdGU/eiboehBBojZDMBmbe+/WgpJ/vANwjH8Q5q3w86hoN/nyy8u8txEUWAOn76/gPU1931X4jrh7Ve43HzxDyTLLb7pKNpOhI/ERVWPvDkavYgjEpw7KhIwOdcsdFQPeW4Tt6jp+kqrGtacQ1KzhuV7yUIXKgIzkgamIQAlUBoaqs77Up2OPW+znYKGEB3CuxHnrFc92I8fTalTyW98eQKWRleNtMiMGQ86I9Oo6EdQT54tLfSPK8MeXywuUg+AWojG50ySEjwxjbw6RpUEvzGFfGI5+0BucH2BGt9utz10RfDnxlmQGIevzoF6Pn+OwxZvKqXAYuYTuKHeLsh/i7xYvCLI5mhVyGjRmZV6ShZh6kKsMg+AWI/wCPFE7M/R3rqXNM0jEc/Y256Ylod2l/foOdyAnNrjDOZgYw6tmsq2xPhEq1pNkcgynS1DwSAGtlBDgIkiMW+3z/AF4Jg7I3UrjmsAyucEgOxVl2dG2ZD5MP0IsEbgkb4PWAnAg2Kut3jQOMxyzACzsBuT5e/wAsVzUoWen0xsRu1eEebHwovxYqPjiP7WR6MpDllYgkotir0xAOW3BHtKg3H38OQDvGEzkLBFbgttrIB8ZvlGosgnmfFyUFq3xXMtmJTMGMaqNMYIsd3YYs6miCxGrmpACg7g42nlFJSuLsnPyHz5spiZjkFtBmkdUsYBjZWcG0BVgxIB2Gi7BXUDsKBJsVYrfantJK2zRuhZT4tSOLAA1gxErIwJ5igpolboC3ZLirQyd5LC+lYn+0AbTRMZ1UwDqNKsbI0ja3ANig9q+OK4LAqxZtZqqWlZRbDw22qyATQiS9zQ9wOmdkJAc/t8tuqV9QG99tsue/RROVzrEqkcba2pI4+t8gAP6msSHbXsOckmU1trnl71pK3Va7rSq+gJbxdfTFy+jj6Ow0H1rM6hJMv2Wk6WiU0VlVhush2IPQfzEYJnfolzMsxeTPlwRWt0ZpK6KAX0jry23ut8dFV1eM4GnIfdCcJpYoH9rJkfM/PNUr6Os0mVzkM7sAh1I58gwIBPoG0k+gPli7nNwAyjK90whWP7eMKygs5EQb2akHi1NGzah7Sm9I8z4twsQZueFJJAkUrL0LEBqvYczV0B8MeydjeFwT8LiWMaDqDOfaPfxOLZ7Ju2QeEn2SBttQ0tO5jQ92hRk1XBO8iO+Ia3Ci+OcVngyWakgiIk195IjhgY9cjSRThSothQVhytLshTfl3aLt9nOJsY52VUQd6kca6V2G7GyWLaSas0N8fSUmSRi5YA61CMDyKjX4T5jxt88eBfSF2aPCpA6wq0bWkU1m1U2e7cciyja/vCj+IDSme36Sl1T2gF2C6qnDuFSRzutEAKZEfoCBY35eh9LxZOIOM1k9YG4Ace8cx8rGKlns1mBAAZCYwdBXa6oFQTVkViydmZ6UL9xxrT9HHvv9cMWWN2bFLTjFpHEE9OmvmeXRIHLiSCN+qN3ZPUA7xt8DX/ecEy8rUUI+0T7v4l5kDz81+I88CycRDSw71pYAeqEhT8tOJCXKtJHHPH7agH3jnp9//I64UMpzKxzP7m6fpMXyhjgToU/w+eGeNMvLIqByfq8rb907bkN/7MmwYHkSrc7OI6LLPJHLrUaIHVDIh16NRYKSR7UepK1g9V5bHEfnssNSla7ua3j8lf78ZvoTXxI6Xi19guLRZfJZ/WVMkwWGOI82bTJ7Q5qgLgsTQFedDAQblkmjWRGBzye8LKsT8PYksx0uvtkcyDsJB5312o1fMEYk8oCiBedAC/cKGEc7m+/j0gGKeIGl60PaQHkVPl022qsF4e9wrXKhR/3+GHPC3OIIdqPx+uSQ1wyBRYufpg3DeInLTa68DaRJQtgFYOrr/EjANXJqojcUuslHGO+GtRAyeMxv0PweiWQSuieHtXp3aD6RVhyysfaceExn+95EGDmQpBBLn2LrxNWFexHZeSV2zeYLRzAaU0Wvc7Go0BPJAfEDYZmIayrX59wHuIMyJZbCgHS1awj/AHHZebKps0OtGsetR9rIlyZMRChV2kU94gA3eTWPvAam0vpYtQo3eOHqYXUcmBxz1xWtfoPDU7noAuqhlE7cTfT9okvbHKPmfq+YJjzCKanj1BSAaPiFlV1A+CQFdubbEz2XysrC4szDKvmY9R+LRSKt+5RjyH6M4WzOcedh7Tqo66VT7bSPQCOFP8fri8/SSyJlmagH0SsGAAbZDGPEN9nkQ+8DywU+oAdhlbciw87D92UgXFwVazw7MH/qRL7onJ+FyUPkcLZj6tCyiaQzS34EYhmJ5jREgCg0D4tO3U9cVb6N8ikuSVpVWR/Du41mu6i/FfXV8bxCZmUZXioCAKrxy0FAA1QzvmFFD/22K+5hijqqOL6GZ/oXPoAVIYXalS30mZ/OGDUpESrUojFNq0MNazdGpWVwq+HwNuxAIgeAdukdazK90yumo3cbC1Y77lRW5BvawCSax6P2gyQmgO2uvEAPvDSVdR5lo2cD1Ix4THlu5ZoydRDnxfiF+FvcU0kehGNKWlj4jIWz/ULOB8NR4aeqHqqp9LGHMzByIXqXajiUUuhkpXUo5k0j7MBlJdnA5ADYg0+wXVqAPkvGMouZzcEKKVEkwRU/CryeFSOXhQgYkYZwu/3VJZVvYE9QOQN3uMd/R2n1jjUDHkhZx71RyP0XD1tGKOJxJvdLGVRq5m2bYNz819DIgUAAUBsB5AchjeN3jMJE6Xz52zyjDimaRQxZpNQCglvEBJsACfvdMXL6O2myGYEGYTuos4C0KkixLGqhwQPZ1xlaB3uPkLxM9puGZ5s9H9TlWKMlJJtwCf8ApnbSdahI/Z82HvFU7TdhVyWVd4cwzzxzpmbYqHVbZNWkGzTMpLnno6VWDH1pkDYTbYdf8IdlI2NxmxZnbzXsYOEOOcEizkDwTrqjcUR1HkynowO4OAdl+ODN5WKcVbDxgfdcbOvwYGvSsS14EzabLfVfPXavsmMi5izGto5FoTBdtq0Pt94XTLzBroQTWE4vHAkcUJaVo3Ls5Ursdiiqd69T1r4fTXaHgEOdgaCdbVuRGzKRyZT0Yf7g2CRj5x7V9hp8hm40KM4c0rqDpcA1Y8jpItTuCPKiWkNTjy3SqSkbGS65trba9j/rlpdY+YH1wODtJTD/ABLX6qPniR4E5EOn8JK/IkYrmfiMM2nom6+4FXr4WfhWJ7hjeKUfxlvg3jH+rGkGVU7qPn5VJ7OpmkdPRazGVDa4aHj8cXlrHtL7mF/M+WEoM9SnULJFhj1/m/iHI/A87xM5qPUKFgjcHqCNwR64r+fR03arJaq2G+5/qfhjYU5jmLxoc/A7+v5Cx7QTRYDqmeId2+kuACaB1EHUAdKuPUHYjnv6Al2KMItAkAYhsxIQFUrqF2h6g/eU/mfQgjesTSyCgfyxajjMYc07E28NlFU/EGkb/lK95jpThcDHVH/bB10HZNKfdgDZI0wVmUPWoAkBqNjUAaO46+WNxjDa8v364hzGvFnBeEjozdpUv2W7YRZJQhDxupfx92JUcOU5gMrghUQbeR88O9te2kebyxVJImY0gVBIGIMkcjsVdRpAEYHtN7WK26A3dY4jy6g3pwmfwVhl7QPOuK2Vr3vyv90zbxMiPCW7W+ytnZXt5Dk8usZkUPpCsGjmYgq8lUFWmBRl31DliD7RdrFnzcE8OqRo5DI1xmJSCsKaBbs26xmyfxYV7hTvV4FmJ0jq6H6n3Dmfhiv/AKaJry9zyRnkbWzvfa+/NWbxJ7gGMbnkr72V49/aLHLtJJFoUaY3IZpFAolQoRGra9Yk86xWuz+jiWceBou5cKxEilmYaKWp1Y6TtS+Hu6OkAVQFSzWdZnV0BXQSQbpr6EV7Ne+9+mLPwL6Tc5DfhSbbxGSPxmvORCCx/m1HAHYdhKTTEk7Zknrzy+yftpnOpsVS0C+xNrcunqbrntn2bOQ0LNOjd7dKitqobFiDSir5at/mRa/o/wCDZaPNZGTLsX7zLZp2cqEZiHhSmAJrRqZeZ5czeI7tWM1xCOMzcKnDKCY5IZbBDAGiO6a1NA/odzdLyuZnYxMGaHuFKRBCymOyS+96tTOTqJ67UAAASx1TVAB508OvJBPip6RgLRmet/dfTmNXjwnL/SLxSMACZJa/9SNSfmuk4ayf0v5z6xEmZMUcRvWYorYLRAamZttVbVdXW+MpKSVgLioimZK4NZmTsvQPpC4a00Sqs4y+u0MhYqBusoBII2PdsPewxGP2Vy8r98DJmZ2y/wBXZ9VRNcfdNIzUdyL2UtzvTe+FZ+3+UkdQZs1mNJDhUjEaWpBUmwjGmo1qr0q8dZz6SX5rBpS/Eztqer30oKBauQL4HbT1E2cTTbnorS1cVOezlcAeW+ab4LLFwvOplNVRZpEaO9RHfi45KLE6Q4EexPtMoF2au0udRTpLDVz0jdv+0W35Yo3aP6NU4gFzCZubvWQGNm0mPSRqUBAq6QbuxvvZs48UyvEpoWLo7xtekujlDe+2oEXyPXesXY0uFzmRqjYoo5Mg6x5EL6D4n2pzFumVycrlLDSy1FEtCyd21MAOgo4rHGIIUzBHF+IMsojWWNYwBGFYsjJEhjZtQK8/aYMPI15vH294giOBmpKkNsG0ux8ISizhj7IHUYY4dkBLpV7kkdvDI7O7HZVWPe/AK2O5F77CwwgY36m+vz2QFZEYj2covfbYj5zRO3PHcrmFiiyUDrDCzs0sntyNIFQsbN1Srz8hsoXeF4ZmPYa+Y7tj/EvL5r/pxPcQyKorRMu5rUQSNO3s7CmBvcjbbYm7FTAMchVvZbnXp7Lj1G14vI0xOErc7INpEjTGcuiswlwtxGEPGa5jce8bj88L5fNfdbn0PRvd6+mDatsNWPbK27dClLmOjdY7JOaZTCGHQg/AGh/kDfM4cjkBxWpJ9Noem1fMD5g/mcS+WmPdrfOtzirH3K1fDhb5rlM214NHnDhSsaUk+mLBxCqWNKlo8xfPB1zNc8REfvwe9sah5Q7owpBsweeN/WG1BRuzEKoHMsxpVHvJrCKS8vLBHhDAg7g48SSMl4NaD3tExOsptElj1jmkf2jGuYWSu7Zx+FNW10SQRiGTdtrZj1vUT7yen5YMySLelQWuw7Ekjewaui3qb9174VfvyxNDUxJJHUkmz77OE5gmld/WJt0XVU/EKakZ/wDKwYiNXbHfqR6KZy3Do1UtM3L7i/1P9BXvw+ONwxrpRV9214jsrnJ0A0xZUbc2hSY++5tZv3ViRh7U8RA8GZEY8oooI/8ARGMHxf0haNlvykVWf5r8dTMXdBoPAL1b6P8AjCDh8IkZQ1NSDche8fQNIsjw1t5Vjz3txw2QZ3NTpBMuWJVjIYnRNRVA58SjYyE7+ZJxDzca4gx8WezXwlZR/lIxHZjLzSn7WWWT+eRnH+YnAkdLJHIZBuin1MLo8HJEzGeCLqO/kB1PQD34iYySbb2mO/6BR6DkP+cOyKgY94QrAjR3iM0emgSbjDMHJ25Cgux32Xz80QK93TNpOvRqeOySAF1nVYXckki2rajjOoc6aQRaBMuGyRUcLp9XnTp83U7wfKStceUjMr1cj8kTr43alVQPM71teMzeUy8YrM8QEjD/AKWTXvvgZXKx/K8QuSyEssehncRFtfd6jp1EAatPImgBdXsMPRcFAG3zwcGyEANyakjnwteXv7zzmSeampvpEzMkawwx1EqBB3rsTpVQotY+7Q7D7wb34i89mczmIxHNJcStqESBERTRAISNQo2JHLrjteGtWx/TGfUmHS/jiWUrW7Kr61ztCoxOCqHBo0Ol7Ym8txExqwQUWFE9a6gHmL5GqsYWfLP0/XHDRSfs417JoFrLE1DnG5dc6JzMcRLoFYXp2VjzA/DfMqN6B5WcRWbygkG/PoR0wclwfYusbs9VI+GJwNtayqZXXxXzUSuQewL2B8t8P3XTlgoc3jRvyOKxwtjFmhTJM6Q95R+YyiswYjfG2StqOGZD+/ngTe41icIXg8kJQYIByxmMxUK5XXXDcYxmMxo1YvQk5jDqcsZjMWaqPTKjw/LAY13HuxmMxoVi3dHQcsFjH9cZjMSFUowH9MEgX9/LGYzFgsylcxGCNwDucLZWIb7Dl5e7G8ZjM6rdpOEpyMc8dRc/n/XGYzFlm7dGQ7/H+mOZT+uMxmLLPdYOmNONx7/6jG8ZiVCVbmf3546bGYzEBXK4rn+/PCbf7/pjMZiHKzEIH9/PGpRtjMZjPZbbr//Z"/>
          <p:cNvSpPr>
            <a:spLocks noChangeAspect="1" noChangeArrowheads="1"/>
          </p:cNvSpPr>
          <p:nvPr/>
        </p:nvSpPr>
        <p:spPr bwMode="auto">
          <a:xfrm>
            <a:off x="0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RUUExQVFRUWGB0YGBcYGRoYHBodHBoYFxgYGRwaHCYeHRojGhwYHy8gJCgpLC0tGB4xNTAqNSYrLCkBCQoKDgwOGg8PGi8kHyQ0LSkxLiwpLCwtNCwsLSosKS8uLCwsLCwsLyk0LCwuLCkpLCwtLDQsLCwtLCwsLCwsLP/AABEIAPIA0AMBIgACEQEDEQH/xAAcAAACAgMBAQAAAAAAAAAAAAADBAUGAAECBwj/xABEEAACAgAEAwUECAMHAwQDAQABAgMRAAQSIQUxQQYTIlFhMnGBkQcUI0JSobHwYnLBFTOCorLR4UOS8VNjg8Jzk6Mk/8QAGwEAAgMBAQEAAAAAAAAAAAAABAUBAgMGAAf/xAA1EQABAwIEAwcEAQQCAwAAAAABAAIDBBESITFBBVFhEyJxgZHB8DKhsdEUI0Lh8TNSBhUk/9oADAMBAAIRAxEAPwCsY67v1wMKcMx1XljpAuLOSXK4Il3gkwxpMVKkG4WLyxsijyx2i0eeNFidsQSpAXGi+m/yxtlHrtjsuN/hjFI/39PLFStAChhAME0+Qxqtxtg0SfDFVJQnXbHCPvhyRfj02wKKH+uPKRouBHjtQcMBMdpFjyi6Tb1xtYr/AFw59XHvxpiAK3x5Rfkle688ERMGVsYvriVBuh6awGZgBZPLryw6XFb/ADwJNpIfWVfytv6X8MZzS9nG5/IE+imJmN4bzKRBB9R5jHDnyxvixEeeKj2ZBqr1FWfiCPlgjR/DGdLUCoiEg3W88PYvwlBK3vjFU8sFVMdhawUEMUqUxkgwVm88cEXiyqly3LpdYZiOw9cL92bG+DLHyxAKkgJnSL54504xBtgyx/riSqDJKBASN8ZWGHgrfC43vGRRDc10rbcvLHWn9+/GRwg9PLDXdemIVtFzCo2wYRkE4EYThk+WPXVSEMRXjaRVhlcq1eXvxpoiBtz9MRdQgd2fhX+3/OHVgqsJOXaTQgXVWss96QAQANtySf0PuPK8cQWj2JUNFEDOT6gKL0kGwSPzGIxAKDmcI1GadmgPQYUKHAIGlzDOVk7lEOkWlux0hiWD+yu4oVZ8xjnhubLqQwGtGKNXK1NWL6Hn8cRiuvMIJLQbka+fzZOFDy/THBT34JqO988aNnFrq1kJo8ZB/fR2aCapGPoqlf1e/hguY2UliABuSeVVZJ9MRyyEKzsCusA0eYjF6FPqxtiPKx0GFvE5wyAs3dl+0bQxF8gdsEhxObvM3FzsKxb0vRiWGW1yRxG6dqNGjQDMaI3Fha233xC8BTvpnl6DYfM38Lv5DFkyMN5pfKONnPoWIRf/AL/LGDL0/DydDY/dESWlq2t5e2ajBDoneIeyAGWyTV3Ys71YJ+OCuuIzLZsyZxz/AAL+epq+RGJhh51hhQOc6naXaoGuaGzGyVO/PGmXBGTqMDbB10JZBRcdoN8LpzweJsRdWLUxHQwVnr3YByxh3x4lQG3R+92x3EB1/fywBL5YZSKul4rdWtZdFKF1t543G36Y7FVz/pjkGjty5f8AOK3UgLkm292GstDfrgJi3vB45tPu/e+IViMskaWiKJ9KOEM7xBYtfNmUXQDMPMBiBS3tzI2N8sPqQT1usQX9sNH3kBSzqZtVjTTkkautgGqo7V54qSqOxNbdov52yTcXDHP2hmIkIAJOnRubKhQAAL5deW56hkzMeWtmbWW3J236dNvIY4izaRIFLigK50eRBrY9DXusbXeIZoDm5lWMkKvNgbs0FG9C9hZIrc9OWM3PwmwCwipu3u57vHK2Xj7Ke+tQuO8DMharolb8r/3wpxHJDLqJ4ttO7199et+bDmG57HzxGcW4XJlyqliyPYBPMGr0n0Iv5YnOGN3mV7t/Irv5Hb9MSDiyIzVZIzSlr2uuL6dFsT5gRd+0cQi06tNnvAp3smtNgb6feLw9pJqh+/nis8OzWbzUCxsV7sgBmAIZgOhJNb1vQ3xYJwwCQxkd4w5kWI05NIRy9ADzPoDirpmsaXu0HNHxwyk4X2xXytyQs2NbEN/dx13h/E2xWMefQn3qvU4r3HM60rdyh8THxkdByoH3Cr60ThrjfGERVhhBIGyC7LE83Y/E7+pPUYY7PcE7sd5IfEdyT++X+2EkLH1s3av+kafPynDi2liwjX3T/DeGiJAKqhjsZkR5d3OzZghU6ERgEA/EF3/xrjMzm1KlmNQj5yn8IH4P9XIbc6vxXij5qShtew/hX1/iNfuhd66b+S4U8WgOZ9vLdZ0kJZeWTUpzgKBmllNUzHc+XIH5C8Hz0rCJZtTCyCE20lCQoBFXro3d7Hb37GS2WBfvC39EB8R/xHwj3nywpx/P946RJVBhfuXcn/u/TGk8rmSR08R0tdejjbJjmeNdPBSgexeBO2x8z+WCCOgN8AIw+uk2EJeMeuDxRWccKgrDKbV++mPLxK2y43Gwx2eRwPYc+v73xBUtCLEo+ODIt3gcUYPI4Ou/UfusQpXLDnzxstvjopjhHF6b3Asjrv8A+DiquAuzLjoDHIWzyvf+uDFfUb4hXsukl03uKG9/r8MVzP5EySkRWrVqlY7jUQulADy0Kqqx5swa9goxLZPOoyI89JHf2gtbbTTPCihtTSMCqHYaQ+ptO2C8DhYgu3tOxdvexLH8zgTGJX2ach+UV2fZMJcMzlmonK9kN9Ux1n15e4DpixZLKLGtIK88az2fSFdUjqi3169KA5k+gBxBycamzHgy6mJORkb2z/KOSe82fQY2ybkNUO9xw3cbD7LO0uY72VIh4u7tmr8RFKPeFJP+JcccQzAy+XP42Glf5m2Hvrn8MNZXJRZaMsxArmxvqfmST8TiPhnlaYZnumaJbVU21C6uSjtq2qr5H5ye74lAYjUuu0Xa3yueXmj8GzqRZelsutIEoqxYjwqQwBF875VZ6YT4lxQxIyXqkkI71h95ukajogG1eXqWxvO8UBZsxp0M6aEBq1UXchrbUxJA9B5E4jeFwFyJn2XkhYXt1KrdsfU0o6nmCjqZRM/CT3G/cro6ZhazG4d47cul0/wXh4QiWfd29leZPoo5n93WGeJ8XF0Rq8o7BAPnIRsT/DuB688Rmc4wWcxwhmY7HTbOf5mA2H8IAA8scx8AfnOyRL5Mw/QHf3Ej3YrJUYm4B3W/c+nt6rRsNnY3ZlAkmkzEm1ufPoPMDz/fuxOcM4eIlOgB3+8xNKvnqb+gs+mFDxCCJaUGSurfZx/Lm3xvCM+bmzBoAsOgA0oPcOv5+/ExSlow07c+Z/X7XpGY/wDkNhy/ync9xtYkZI31M395NVX0pB0UDYf1JJwtwDJFQZpdgB16AbjDeR7OBCHzDbkjSvUk9FUbk+gs4m5Y1XSZVqqZITV7cpJaNKARsvmN7Oy7NDKMGSU3edt7rJzjN/Tj+nc/pJx5kO2mmU0GphpsEkAgc62POj6Y77o4T4fOZ8xJN93ZV9w6j0sn8sSRNf7YcUz3vjDnixKVVDGseWt0SsY3vBkFkYBENsGVuQwQh7I4Sxjk5QE2d/L09wx1G3PHZO2IKkXC3GtbYPHBeBItfv8AfpgyTUdjiquu3iPTAzlacnfy5/HHSSCt+WCVq59MVVhcLSrvthqGHAQtHqf6YahIrfb05fl1xBVlFScELZgN9wWdO1AkDcGr3oYX4vxoxsY4QGcDxE7qnpsfE1fd6WLI5GVz7ZlopWy+XkYh+71pT6bVWLlR4xStYoEXVnFPyUYVtPIjmD8yWvf1N+uB2uaSWtPitJi9jQ5w8ETJ8LMj95KxY+bGyfQeQ9BQxIz8YjiGhBrfkETff+I8l/X0wjHmjK681y4ank3F7EDf7qFqF7Gj0GJaHL5dMzCMsEum1hKK14dJattV361d9Mag2HdS50Zkma2cHMXsNPM7f60XHBoRKz/WgpcHZGA0qpUEFQ3O/ENW52raqwrFnwO9hiP2RdiHB9iNVUyaD/MSqnpqschi0cS4DFMB3iAkciR+mK9xvLJCzKKVe5WuQ/6vj/LRgSskcyEluvPfPJMaOmaJy65sf7dhb5+dVBR5fv5GZx4Fq18+iRj06e4epwSUGdyitpjQXI48uQVfedgP6nBeH5VzCEjR3kdnIVFLMaCrYCgk+EsfS7waLIyd1HDFG7SSF3KqrM1r4QNIF7e7bScc1nfLwCfoJlKjusuhH8Kc/wDEwNk/EDnueZCOBFmuTMQxHrX2jfqKPz9+DrqH2UKkkkijYsg0We669DsNhRO2Of7PiXefMMT+CGgB/jPP4Ee7HgSPlz88VK4HBsqhBM7ufPuifkSSMFfi0K7K8te+GL9Br/PATDkW5LOT56kc/HUThiDLRKfB3bD8MgMLfA7qT8BgyOXZ0hHl+li9u+G/zqhR9odAIhQKTsWUGSQ//JJ09N8Zl+GTZg/aWqHciyS38x5n3friZiUqjS90FVb8AAclVC6jqB9qm1ChVAC7PhbTisP4tP8AMCv5MAcG0kdI9xcHYiDbPn7oWqfURgDBa48VxFk1jXSowCRMdNxBWJ0B3/kR2/OtI+JxkeaDlhRVl5qwFi972JBFeRw6bNGXYQ4X5XSd0cgGJwKi1cXhlVo4VaPfDmXXa8aLxRV9/wA8FEd+VefywMLd46iJBIx4qAuxEDzI8/6YLo93LHUcJJsDkP8Axh2OGz0v1xUq17JcKKPvHljcURP+3TDTZejggi5DFVYFAEfT9/DBshkzLOsWqQAgvI0cZkKqAQv3GA1PVWOSt5YaWHriJznabM5WWRcrot9GtzEX0AKSBeoDa2atP3/dgeo7QsIi1KIgMYdeQ5BW9clFk4pCs+b1yFQC6OttWkUqwqDS2dI3IXBYsllppFDFc7l3QKXl0ymNySq+OrqTdSu2llXYajim5HtvmY2ieeRZKumYAxsWFGilNGT0BBAsgc8WjgPHInSUTIoicNJmDeqM6ydUo2BVRYVr6aGvwscJJqKePvvz63+FNIK6nlIYw2Owty+yrmYyUMeczGWg0mEFWAU6ghK08d2eTgmr211jPq0eWRpFjFjYAbWSaUX0skb447IZZO7Z0QqpdtAPMJZKA+ZC0CcS3FOG97EVBphTL/MpDCxe42ojyJw2YHNhsMzbK/NBPLTLnpfNJR5JnN5mfQ1DwJrVU2sairDet/ESfdyxJcCy31XPI8h1oymJSxLadRQkguSwNhQQWIKkkVpKmn5zKvJmUMiOHICqdV6SHJZ1qifCVHQkhVPtDFn7QK0eWSNQTKVbSqmyPs2Tw+ejvF+Axw9RPVU07O0kJLtWnQey6eGOCVpDGgAaFWEcJiynEopolVYsz3kDBaASUgPsBy190BXmp/Fjt8kP7ShzEYCmaGeNx0EsZTf1OzKT17sYjsvxrv4PtRpzCIsroRR73LMr616XJGNwOQAGLG4Czi+STuw9zZfW3+YscPQWkXbmEE5pabFefZrhK5jjSxEVHmVTMSgbWvdayljcK0gJNc9R88V7t7wmHKZlDCj6MxEsqoPEVskEAtZrYEAnayByx6Bw/JkZyeZR44slBAv/AOWQeAf6f+7EF2mCycUZBRTLQxwj3gFz/rA+GNYYBK/CdCsJX4GFy86bMxNtLEN/xroPwddgf3647myHdgtC7snVGFlSdlDL1UnbUv588XfieUirSVDkg0gq66kk0FUbAsaHxNYV4Z2djy665mqrZR1UbbLqohQa8b1W1BKBwNXuioiAHXJ/t1/1+VNG19UL2sOaJxZhBk2regYwF2u5IodvK1ic/DFZPHswOQnH+K/1bEpxnNNmGURgaYyp7obWqhgui6B06mu63NbUpaRy08cgOggkc15Mv8ykWPiMRwihjkiPanvXvbey9xOrLXjALjmqpLxPNybBX97sT+Q5/PEhwnIPEGZjbNzJ+X6Ym2SvLHAzNAnHS09HFAbsGaQzVT5RbZQerfDEbc/dhdRglbn9+eDFin0f+mOwb/TCUUh5euGAMQowqRgPX4YYEm23zxHpLXzw7VjbFSosiCby9MFjHUYHFH54aVQBeKq4WhmT5bA/PFRywkDTEpJqQF5JgC43OlGatgtKdtqryF4traiQirqdzpRfM1e56KBZJ6AHFuyWSTJQNvqKgvI3IyPXTyvZVHQaRhXXcSFHbCLuO3RHU9CKppDsgvG1l8JkKqyHZnjBIs6T40Ioj4HnzGJLKZqSGFSTVXqQE+OJidcRDDkybUb6HmBi+8Z7JZdoSZECSEoJHiuMMxdFc6R4TzPMHEVkex8SypLJMZglFF01vuQSbOqqJoAXp+BDl/8AI6PsndoDcg5W18x+TZeHBpxK0sIsDe+/p6rMzAMlKiAjuZGKqtm0aiw02PYIB2s6TVbGg5ms6sdFrN8gAST7q/U0Be5GIXtjxTXLCnRJFaRhVLYIjvejeoG96BU2NRAT7bdsGyDQtEAZiGrVumg6RIrA+1qoCtiK5jrXg8lQaBrpfq2vuNkZVMiNThZpvbmrR2eyWt2ncgsSVA5hQpKlR6A2PU6m6gLVu2faUtNphoVQZqB29oXYNjfVy2BFb3cv2b4/Fm1WTLlYJ2ADQFgUc+SNY3r7jUw6GhR3xPs3DmbAHczjbTy3HQWPyrYdFu8cnNE+nrDNWAm++3n0XTUMsBsBoMrcv2l+zeefNSpR/uUbXIfZooUK1sWBuXSLFBulAG4Zjhs3XMeIg2WjFf3awM1KQ1+GQ+0eSirYYqXZ1WycM8bi2LgqAN2DKFAUc7LKBW/NasEnFph4tbuH1JIGoqwphsCKG53HisWLYVZQV1NFHCIR2eYOaX1eUxA0QpeOrlVnlzACsj98yBge+kYd1BGh6hFjCt5Ot8lJND4KZZLYC5JWaR5COZYkkoOosnxGlHTUfDi0dqoY5HgVwn2ZdtNAv7IXdTsvIUrbAIxN1rFYzXGXnJjyqgJ1c7g+vi9s+rbejbNjKWacSmClb3t3bALLsocHaTnLlzTWb4rFleX2kreIV4iTyDC/aPP7Q+EfcXmmIyThMubOrMNSE33Y5e9vxMB1PLoFG2JLhnZpY21Mdbncs25J8yTiTdK2wwoeExwHtJO887lLKzibpBgi7rVSc5weWD+7BeMHZSfEtdUbmP3vjhOOo5AmVWZdgWuOQegZdz8PzxdZF5j974is7weNx4lGCJuHRyHE3I9EJHWlos8XUQ2dU8pMynxRx/nUk45h4jqkaPUH2vVpCkWTsQNuVHavdjc3ZiEHy9MFyfDkivSBjSmppon3dISOSiaaF7e63PwQofhgvd74HCB+9sFcm6Gw/fPDNAbopiW6HPn/AEwdRZ9fXCiMfLYeY/rh6FBsbr93iFOiMkQ688OwjCkd+8fPBxLzxUqEyxo0DjouFQs21WSfIDz+GEkblvgzRCRNJvcjcEg2GsEEUQQReKnTJaAc1ceyvB2jXv5VqaQUqnnGnMKfJ2NM3uVfu7sZ/wC0mih6D7d/chAjB98hDf8AwnFB/s3M81zuaB8u+kNfNsM8Izuaykplkds0jgCTUbkAXVpMZPlqY6TsbO4O+OUq+GVD3GUkE8l0ENZAAGDJWrtpkJJso0URAklkiRCW0AHvFa9XMUFJ2322s48d4px3iEZmRnk0wOY3kjUaVcbV3iqK3UVuD4Rj07tnxGCfJQEmWSCXMIGEIuSgkrEKrDZgyrYIsUceURvN/Z+aEWZRcu06BsuxXvJPwOKHIUt0aOk+WMKKmY6Ido3O51H7TiN9m3yIy29/bRP5CQrpjlXeShvQVg212dq38V8vccR/bzs/moswe9Ek2XgWMd4FOlUfkuo9dWpdRNkqL8sXGSfLZqMZcEtLGB40UsEatgW5XzBF+YxZ+CRn6rAysLipSrFbVoyY20kjSdJ1EB1J3G4O+GfF+ImlMT3fRm0gDfKxv0sctFz1BTNL3kDvHP4PdUPtVx+FcvKY5cq660+oxwhdUcd2yygKGVe7oMslkyeIcrxrgH0ra0MedhMoA+ylQ1IK3COW9tQa3O457nDPa7sBFLKhhnyMKrGEYahGSy3TtRbU7WAzbcro4W7F8B4T3WZObzPijtUAbRqUAfaRCrkLPYC7mgtjfbJtRTVcVgcW9rH3H2TeOLDJ2jhyvhUzwntvHmE0TAa1GwJ9wtXPS6sHev8A1OWNZXi5iUuzVJJ4iJATJ7RVQw1Ft1VGCkEKHAsDTdN4TkCrnVtVXfmBq/K+XWvXFr4bwYymo1JLG9KgMSaJI6DnptjXK7G1qo6X+O89iSL7DP0RFXK3tC3Doo3jHH0aFlIk3rcgWRrjdr+0OwRWAVQOZ23OLXkIkEa6AKoG8VTj3De5XfUCjUUa7WtiCCNv+b3DDDnYjjIkhEf3owBR6jkCPlh5wuzMTdyb5633SSvD5Gh9shl66K0KfljmU42PLA5U3OHiRlBlwKbcdMbkNnfApTf7/piwVClZwPhiPn57YkJl/wCcKtDd+n/jFlINkkjDG55QoLHkBuBucL+hrBIT6/vriygDdFhYMoIJo8rwWbMaEYncKCffXir8sayyh5EiWRFkkkSMWQSut1TVp5mruuu2LZwjsLFMhKopjYHT3qJIzCtjK7DXbbGkKadXh5XgCqrGwZalH01KZu9oEDJdnSWKkLMymnZmlCh9i0cSRSJSruNbFixVuQGFeK5VstKqyqUSS6BYvoYabTWd2U6lKMd9yp3W2svBc1LlJpIpA0jbOCO6BbUoJ1ltPjXbVpvUaehqIwbiK/WQ/fqpDpo7tTYVb1HxUCXLUdVCtK0NrPLS8Z/ivxF2I5ZX9fBPP4DZm4QLdVVlocv98SXCeDfW5e7JPdgAzEWPDvUYI5F6I25KGOxK4ggr5d+4kBdifsW6ygkKo9JNRCkeoPI49V7O8H+rQBLBc+KRh95zWoj0FBR6KMO6niLDAHQm+LTw3SunonCUiQfSoHN9gGjOrJykL/6ExLp7kk3dPjrHoMQU0rRPomjaJzyDcm/kceF/huOoGPReI8RjgieWVtKILY8/kBuSTQA6kjFdPbLI5xe4jkjlaU6FikVls7myHA2UAtY3223IwBBXys1Fwj5aFsgLgLddl5jl833fFa+ttk47DmRRqCv3GkHSbWyGK2R973Yizw8/2SHOVA15ogZzWNZ9oGML7QFqTfKx574lu2XYwxSuht5NIeFyTcsalQQ3TWvsn/CfvYpzZuUL3JDhUbVoLeBW2shQSNVeQvBUrrjtG6HNNuHCOTDH/c2wI523FvdWHshxaPL96CjNJq8KqKFaRptjsBsPM7bA4YzMEzM0imEmRixRVBKGgNi5Gq6s7czipzy14gd+Xv8A3+7xJZWCcqCfBY5uav4CzV9DXL1oF0tUwMF9QlPGuEVb6t3Yi7XG+l9efK3kpLJSDvohmJHjiMihyylQFJ8XsrW4sbfoDi0drvo7yiKc3lJLQq7iNSHTwrdo4OwDFfCb59Btin/2Y2YBQyUV8d2WWtSoBVAggMSTvfkMTvYPs4Y5pEkYFZoGioXYLAN16gI4/wAOFnFuINLS4H6R/tG8N4dLRxEvydfMDko7O5Zo5A3LUtqSa33U9L/B88TvBe1z5ZlkBGoArpYFtm06lI1A8wpBB6dd7U4/2Sz0mgIyzBdS7KY7KkhgrSUj8twDdqeYW8QkPZ2c5lcvmJBAbClmINagCN0O92APEBZrbAgmY84ozmBi62521t5LaqjY6QvDwATbPn+U12j40+bkMagySyvZ0g3Z2CgA1ekAV0HM9cWluzsOUyCxSb5ltThkOlkZgASHG4QAKp6MRy32ayeUyvDQUgAlzFUztvp9GrZR/Au52s9cVftB2hFlVYyOx8bE/Cl6A102A/StDSzcSkbLm2IG99HOPTk3rvt0VcR4lHTs/i04xPOvTqfZvmVG8I4y2XmKsztASVrdtLXzUc65ggXv0xdYswrjUjBgdwQQR1xQsrkmI7xBqHVeXvryb9cO5XiaxyrImyEHvjyHMBWYHewbBatrF1Yx2T2tibcn50XPNcZXYGi53PhzVx0A4WmXHQlJr8sDzMprEhZlKSj3YA6/njqSTC5bbF1NlC3guSh72ZEJYJpd30mmZYo2lKAjkX06dXSyccZPJmV0jDBSx3ci9IUF3autIrGr3quuLpwnsAw0zIpsWQGZmbdSrK3iERJUkFe70kFl/iwtrqtsTSy+ZCaUlOXnHsFP8P7JuYlW0EYFiLu0WOxuNNL3i8wQ+rWCPaJFneTz8mTaWIvHp71gjyA1ZOs6gCB3h1WQCoYliBeoA2U47LAHgYIHi2DO7kaQqsGVdAYrpZSVMhZbosdiZjg/Dlhi+s5my96wGXxAueekD++djQA5WEXrq5VvaVDjGx1ram2gz57n9p9YMGIhIQdmpcwDqJQM2vvXH2hbYBkTbSQAANVUABpYXbacMyq7COXOMOZ8JUHqLJSEHzA388SLI8wubZT/ANEHYekjD2z5jZfRqssqKFdBsK6e7GrGU9P/AMbcR/7HM/PCygue7U2HIKFfh+WJVm4ayFDauggDKfNTDL3l+7DuUGskZfM2V9qKZSzLv66JVvzfV0w7geYySyAahuu6sNmU+atzH6HkQRtjYVIfk9oKzw20VY7adnX4gseXklOVZWLgae8jlobaWtd1FnSaIsnTQDY8PmmfJZ0UdTQSq6tRXWFIZGo8gwo+5sfSEsAzCnLZnckakkXw6tJHiH4ZFJFj2WDcqLKPGPpR4Y0vEFBQrIsarmGVG0EgkI6kA7NGF2vw1Vkg4IETci36T9kVT1RjBY493kuuL9opc28+eUEIiFcuh+6v3SemonxN8ugxCZfsdM6lnk08zYqupJN2T1NnFlyEsCQ91qWqojfqKO1csEzPEYWTuVlTVJUYs1s5EZO/QarPuw1EcIaG3BsOaRsqqhjj2d2336bKvN2RlymWhzjlX74FlUimRLGiQjkdQZPUa1FcyITOZmV/Fq38v+f/ABi//TFnf/8ASkI2RAFCjyVFYD3fa/5R5Yi+wvYt+IS72sCf3kn56F/iI+Q3PQFMXOc6zQu9onNZSGWd37z/AClOz02VKamnKSaakR3CXyLaSKuyAR16bXYlOGdo4Y833iKJIwNNsd9RJ+0Vn9kamq9hTOaF0Kpx8RTZmZ41Ai1FYwLoIngT5qAT5knAOEgHUvQgivfe354iZkcrXRuGRyKHZQvJxyOPeGVycuV/BewcVzGdgjMpy6xxobp5RIFLtRYKjCrLbnegzUOYNQ+k3hskLI800MkrEKUQraqtnxDSp0nUwsjy33xVsp2pzJjWJp3eNQAI3ZmUActtQujyu6oeWFeIZokMT4jR2AAAA6ADYD974xggigmDmDMZXJJNuWeywPD3Ogc6UgNzJ9vO6NDnn0aEJ57+Z8wK5f19OeGk4fqUSILPVehraulMOny9wuFZbw98PZ5keg3PxXf8x5YZyeYj75j4zCSO8RTpLXdlSRa3tR23HS7HXyTR08eJ3+fJfOxG6WQsiy5n8g+3yxZM6oKmFwA4pyQSo2IBPrexIBA6jYDHMMbA92bEgJKkkeK9yD93vKP8rg77GwLjfB+4cBW1wSDXFIBVqdtx0YHwOvRl91Gy7BkEM2xFd291sd1Ut+E81fofiMc1WVT5zc6cvn3TmnpWU4s3Xnum+GZwx2OSLzXf7OtiVvfu72IO6Hb2aImde13d/p0xAOrs1A6cym6E+HvQB7J6LKB8CPNTtvh/EhRKWF37yLrGR7TIOenzT7t7bYMoq61mS6c/37H1WFVSYu+zXkpLMqcLMxrBXn1CwQbHMflvhWR8PkrCDlJzG6yBQxQ7qTWoEFXWxytSwvpd0celdku30UmX0KsjTRimQgKfIO7HwgGhZUt6A8seYQneiMbkhAYPGzJID4WW7PoB97+WjflhXxGh/kMxNIDhz080dRVfZOwOBIPLVerZbh4zGYjWQhy8nfSUNvAAaW/uio4/VSb3Y4tGYPe5gg7rBpodO8ZSSx8ysZWvLvG61VK+i3MTtmCZ49BMLaCLp/HFqI6AjwWATz6csXPIHxTeffPfwChf/wCYTHOU8boKTvG5cTcjx6bZLopnNdJ3dAE3jRxu8avGBVVgON69sarGqxFyF5RufmYBZOXcsJD/ACgFZR/+tn+IGAdr4KngcA+NXjYjqVqRBz513pHvbEwUBBB5HYj0OxxC8bgEnDIGfxaRAxve9QWM38HJxqyMyUksTjfK/wA9FLXYZGkJWCagavberO/WsD4uViyquJGEjgOZUbxMWAIofeXcBVNiqHXdTLcMWhoDBmIVQskiCz56W2A3J25A4ge2HZyWFFEczagaQ2lgHkqsYxIu+wAdioPMjYJeDRNxOd4C/wCR+ETVZuAQe1fZdpRFM5KQiXTK6Lq7sA6JAAPughVXoO6r8INx7Q8Zy2S4PJ9TZNOnuU0sCQ0mxLddYGpze9jFD+jvthJlUaKRe+ypvSNtQv2tAbwsp6qSBd0bsGez78CnI1yCFj90qygemmSNox/hAGOwEckTcWHI7of+Qwydg518B0H6+32Xk+SVpmEcY3PM9FHVj5AY9QznZLLxcLknmUpIFAy55PQGmNSDz1sWcg/dIOxXaT4dNwqFimXvNyqpk0IQVAQWWIASHb3FvIHDPGsv9ZTvZdMzd6Bl4l1PGdDkTeEC5EZdQZiCaSwBqC4FDcJuUdWcRkmsBcW8l4dFlCSEoltYXw2bNgCq3Ng7e8YuPZ/6LM1mpJFK/V1TTZmVwx1AkAKfEw57kgdOdgejdnuBQnODiKIiRSVFDGqqO78AQyNp2WQyBo9PMBhe5pbdmJQmZjvYSq0fvZftEHv0978sFsg3cUJV1RnDRyAB8ea+ds32Tkh7yPUS8DlHUEgNpNB1B5EgKwPqLwgmaC6ZlA56ZByB1ef8D/k2PRu3ebhTihEciMZYx3iqQ2mRPCQ1cmKBNufhOKHxyAQTWRcUoIYe/wBof/b542qoccYkG2RSZj8MpjO+YUlkuIR6TFKC+WkOoVu8beyXXzdeTL99R51gWc4cYqikKstaoJgdSsjb2D96M9RzG/UMcQmXm7pmhc2Oavzsfdb3gc/MA+RxM5XN6o+5mJEYYsrAajC5ol4+pjfYsnXZh4hupItkUWtRRd59lIdLjaNyeo9lGI/yvz9/iUpyQM7NXhzMZog+HvK5g9BIByO4N9VOGsxGUPdS6QQAVZTqVkbdGU/eiboehBBojZDMBmbe+/WgpJ/vANwjH8Q5q3w86hoN/nyy8u8txEUWAOn76/gPU1931X4jrh7Ve43HzxDyTLLb7pKNpOhI/ERVWPvDkavYgjEpw7KhIwOdcsdFQPeW4Tt6jp+kqrGtacQ1KzhuV7yUIXKgIzkgamIQAlUBoaqs77Up2OPW+znYKGEB3CuxHnrFc92I8fTalTyW98eQKWRleNtMiMGQ86I9Oo6EdQT54tLfSPK8MeXywuUg+AWojG50ySEjwxjbw6RpUEvzGFfGI5+0BucH2BGt9utz10RfDnxlmQGIevzoF6Pn+OwxZvKqXAYuYTuKHeLsh/i7xYvCLI5mhVyGjRmZV6ShZh6kKsMg+AWI/wCPFE7M/R3rqXNM0jEc/Y256Ylod2l/foOdyAnNrjDOZgYw6tmsq2xPhEq1pNkcgynS1DwSAGtlBDgIkiMW+3z/AF4Jg7I3UrjmsAyucEgOxVl2dG2ZD5MP0IsEbgkb4PWAnAg2Kut3jQOMxyzACzsBuT5e/wAsVzUoWen0xsRu1eEebHwovxYqPjiP7WR6MpDllYgkotir0xAOW3BHtKg3H38OQDvGEzkLBFbgttrIB8ZvlGosgnmfFyUFq3xXMtmJTMGMaqNMYIsd3YYs6miCxGrmpACg7g42nlFJSuLsnPyHz5spiZjkFtBmkdUsYBjZWcG0BVgxIB2Gi7BXUDsKBJsVYrfantJK2zRuhZT4tSOLAA1gxErIwJ5igpolboC3ZLirQyd5LC+lYn+0AbTRMZ1UwDqNKsbI0ja3ANig9q+OK4LAqxZtZqqWlZRbDw22qyATQiS9zQ9wOmdkJAc/t8tuqV9QG99tsue/RROVzrEqkcba2pI4+t8gAP6msSHbXsOckmU1trnl71pK3Va7rSq+gJbxdfTFy+jj6Ow0H1rM6hJMv2Wk6WiU0VlVhush2IPQfzEYJnfolzMsxeTPlwRWt0ZpK6KAX0jry23ut8dFV1eM4GnIfdCcJpYoH9rJkfM/PNUr6Os0mVzkM7sAh1I58gwIBPoG0k+gPli7nNwAyjK90whWP7eMKygs5EQb2akHi1NGzah7Sm9I8z4twsQZueFJJAkUrL0LEBqvYczV0B8MeydjeFwT8LiWMaDqDOfaPfxOLZ7Ju2QeEn2SBttQ0tO5jQ92hRk1XBO8iO+Ia3Ci+OcVngyWakgiIk195IjhgY9cjSRThSothQVhytLshTfl3aLt9nOJsY52VUQd6kca6V2G7GyWLaSas0N8fSUmSRi5YA61CMDyKjX4T5jxt88eBfSF2aPCpA6wq0bWkU1m1U2e7cciyja/vCj+IDSme36Sl1T2gF2C6qnDuFSRzutEAKZEfoCBY35eh9LxZOIOM1k9YG4Ace8cx8rGKlns1mBAAZCYwdBXa6oFQTVkViydmZ6UL9xxrT9HHvv9cMWWN2bFLTjFpHEE9OmvmeXRIHLiSCN+qN3ZPUA7xt8DX/ecEy8rUUI+0T7v4l5kDz81+I88CycRDSw71pYAeqEhT8tOJCXKtJHHPH7agH3jnp9//I64UMpzKxzP7m6fpMXyhjgToU/w+eGeNMvLIqByfq8rb907bkN/7MmwYHkSrc7OI6LLPJHLrUaIHVDIh16NRYKSR7UepK1g9V5bHEfnssNSla7ua3j8lf78ZvoTXxI6Xi19guLRZfJZ/WVMkwWGOI82bTJ7Q5qgLgsTQFedDAQblkmjWRGBzye8LKsT8PYksx0uvtkcyDsJB5312o1fMEYk8oCiBedAC/cKGEc7m+/j0gGKeIGl60PaQHkVPl022qsF4e9wrXKhR/3+GHPC3OIIdqPx+uSQ1wyBRYufpg3DeInLTa68DaRJQtgFYOrr/EjANXJqojcUuslHGO+GtRAyeMxv0PweiWQSuieHtXp3aD6RVhyysfaceExn+95EGDmQpBBLn2LrxNWFexHZeSV2zeYLRzAaU0Wvc7Go0BPJAfEDYZmIayrX59wHuIMyJZbCgHS1awj/AHHZebKps0OtGsetR9rIlyZMRChV2kU94gA3eTWPvAam0vpYtQo3eOHqYXUcmBxz1xWtfoPDU7noAuqhlE7cTfT9okvbHKPmfq+YJjzCKanj1BSAaPiFlV1A+CQFdubbEz2XysrC4szDKvmY9R+LRSKt+5RjyH6M4WzOcedh7Tqo66VT7bSPQCOFP8fri8/SSyJlmagH0SsGAAbZDGPEN9nkQ+8DywU+oAdhlbciw87D92UgXFwVazw7MH/qRL7onJ+FyUPkcLZj6tCyiaQzS34EYhmJ5jREgCg0D4tO3U9cVb6N8ikuSVpVWR/Du41mu6i/FfXV8bxCZmUZXioCAKrxy0FAA1QzvmFFD/22K+5hijqqOL6GZ/oXPoAVIYXalS30mZ/OGDUpESrUojFNq0MNazdGpWVwq+HwNuxAIgeAdukdazK90yumo3cbC1Y77lRW5BvawCSax6P2gyQmgO2uvEAPvDSVdR5lo2cD1Ix4THlu5ZoydRDnxfiF+FvcU0kehGNKWlj4jIWz/ULOB8NR4aeqHqqp9LGHMzByIXqXajiUUuhkpXUo5k0j7MBlJdnA5ADYg0+wXVqAPkvGMouZzcEKKVEkwRU/CryeFSOXhQgYkYZwu/3VJZVvYE9QOQN3uMd/R2n1jjUDHkhZx71RyP0XD1tGKOJxJvdLGVRq5m2bYNz819DIgUAAUBsB5AchjeN3jMJE6Xz52zyjDimaRQxZpNQCglvEBJsACfvdMXL6O2myGYEGYTuos4C0KkixLGqhwQPZ1xlaB3uPkLxM9puGZ5s9H9TlWKMlJJtwCf8ApnbSdahI/Z82HvFU7TdhVyWVd4cwzzxzpmbYqHVbZNWkGzTMpLnno6VWDH1pkDYTbYdf8IdlI2NxmxZnbzXsYOEOOcEizkDwTrqjcUR1HkynowO4OAdl+ODN5WKcVbDxgfdcbOvwYGvSsS14EzabLfVfPXavsmMi5izGto5FoTBdtq0Pt94XTLzBroQTWE4vHAkcUJaVo3Ls5Ursdiiqd69T1r4fTXaHgEOdgaCdbVuRGzKRyZT0Yf7g2CRj5x7V9hp8hm40KM4c0rqDpcA1Y8jpItTuCPKiWkNTjy3SqSkbGS65trba9j/rlpdY+YH1wODtJTD/ABLX6qPniR4E5EOn8JK/IkYrmfiMM2nom6+4FXr4WfhWJ7hjeKUfxlvg3jH+rGkGVU7qPn5VJ7OpmkdPRazGVDa4aHj8cXlrHtL7mF/M+WEoM9SnULJFhj1/m/iHI/A87xM5qPUKFgjcHqCNwR64r+fR03arJaq2G+5/qfhjYU5jmLxoc/A7+v5Cx7QTRYDqmeId2+kuACaB1EHUAdKuPUHYjnv6Al2KMItAkAYhsxIQFUrqF2h6g/eU/mfQgjesTSyCgfyxajjMYc07E28NlFU/EGkb/lK95jpThcDHVH/bB10HZNKfdgDZI0wVmUPWoAkBqNjUAaO46+WNxjDa8v364hzGvFnBeEjozdpUv2W7YRZJQhDxupfx92JUcOU5gMrghUQbeR88O9te2kebyxVJImY0gVBIGIMkcjsVdRpAEYHtN7WK26A3dY4jy6g3pwmfwVhl7QPOuK2Vr3vyv90zbxMiPCW7W+ytnZXt5Dk8usZkUPpCsGjmYgq8lUFWmBRl31DliD7RdrFnzcE8OqRo5DI1xmJSCsKaBbs26xmyfxYV7hTvV4FmJ0jq6H6n3Dmfhiv/AKaJry9zyRnkbWzvfa+/NWbxJ7gGMbnkr72V49/aLHLtJJFoUaY3IZpFAolQoRGra9Yk86xWuz+jiWceBou5cKxEilmYaKWp1Y6TtS+Hu6OkAVQFSzWdZnV0BXQSQbpr6EV7Ne+9+mLPwL6Tc5DfhSbbxGSPxmvORCCx/m1HAHYdhKTTEk7Zknrzy+yftpnOpsVS0C+xNrcunqbrntn2bOQ0LNOjd7dKitqobFiDSir5at/mRa/o/wCDZaPNZGTLsX7zLZp2cqEZiHhSmAJrRqZeZ5czeI7tWM1xCOMzcKnDKCY5IZbBDAGiO6a1NA/odzdLyuZnYxMGaHuFKRBCymOyS+96tTOTqJ67UAAASx1TVAB508OvJBPip6RgLRmet/dfTmNXjwnL/SLxSMACZJa/9SNSfmuk4ayf0v5z6xEmZMUcRvWYorYLRAamZttVbVdXW+MpKSVgLioimZK4NZmTsvQPpC4a00Sqs4y+u0MhYqBusoBII2PdsPewxGP2Vy8r98DJmZ2y/wBXZ9VRNcfdNIzUdyL2UtzvTe+FZ+3+UkdQZs1mNJDhUjEaWpBUmwjGmo1qr0q8dZz6SX5rBpS/Eztqer30oKBauQL4HbT1E2cTTbnorS1cVOezlcAeW+ab4LLFwvOplNVRZpEaO9RHfi45KLE6Q4EexPtMoF2au0udRTpLDVz0jdv+0W35Yo3aP6NU4gFzCZubvWQGNm0mPSRqUBAq6QbuxvvZs48UyvEpoWLo7xtekujlDe+2oEXyPXesXY0uFzmRqjYoo5Mg6x5EL6D4n2pzFumVycrlLDSy1FEtCyd21MAOgo4rHGIIUzBHF+IMsojWWNYwBGFYsjJEhjZtQK8/aYMPI15vH294giOBmpKkNsG0ux8ISizhj7IHUYY4dkBLpV7kkdvDI7O7HZVWPe/AK2O5F77CwwgY36m+vz2QFZEYj2covfbYj5zRO3PHcrmFiiyUDrDCzs0sntyNIFQsbN1Srz8hsoXeF4ZmPYa+Y7tj/EvL5r/pxPcQyKorRMu5rUQSNO3s7CmBvcjbbYm7FTAMchVvZbnXp7Lj1G14vI0xOErc7INpEjTGcuiswlwtxGEPGa5jce8bj88L5fNfdbn0PRvd6+mDatsNWPbK27dClLmOjdY7JOaZTCGHQg/AGh/kDfM4cjkBxWpJ9Noem1fMD5g/mcS+WmPdrfOtzirH3K1fDhb5rlM214NHnDhSsaUk+mLBxCqWNKlo8xfPB1zNc8REfvwe9sah5Q7owpBsweeN/WG1BRuzEKoHMsxpVHvJrCKS8vLBHhDAg7g48SSMl4NaD3tExOsptElj1jmkf2jGuYWSu7Zx+FNW10SQRiGTdtrZj1vUT7yen5YMySLelQWuw7Ekjewaui3qb9174VfvyxNDUxJJHUkmz77OE5gmld/WJt0XVU/EKakZ/wDKwYiNXbHfqR6KZy3Do1UtM3L7i/1P9BXvw+ONwxrpRV9214jsrnJ0A0xZUbc2hSY++5tZv3ViRh7U8RA8GZEY8oooI/8ARGMHxf0haNlvykVWf5r8dTMXdBoPAL1b6P8AjCDh8IkZQ1NSDche8fQNIsjw1t5Vjz3txw2QZ3NTpBMuWJVjIYnRNRVA58SjYyE7+ZJxDzca4gx8WezXwlZR/lIxHZjLzSn7WWWT+eRnH+YnAkdLJHIZBuin1MLo8HJEzGeCLqO/kB1PQD34iYySbb2mO/6BR6DkP+cOyKgY94QrAjR3iM0emgSbjDMHJ25Cgux32Xz80QK93TNpOvRqeOySAF1nVYXckki2rajjOoc6aQRaBMuGyRUcLp9XnTp83U7wfKStceUjMr1cj8kTr43alVQPM71teMzeUy8YrM8QEjD/AKWTXvvgZXKx/K8QuSyEssehncRFtfd6jp1EAatPImgBdXsMPRcFAG3zwcGyEANyakjnwteXv7zzmSeampvpEzMkawwx1EqBB3rsTpVQotY+7Q7D7wb34i89mczmIxHNJcStqESBERTRAISNQo2JHLrjteGtWx/TGfUmHS/jiWUrW7Kr61ztCoxOCqHBo0Ol7Ym8txExqwQUWFE9a6gHmL5GqsYWfLP0/XHDRSfs417JoFrLE1DnG5dc6JzMcRLoFYXp2VjzA/DfMqN6B5WcRWbygkG/PoR0wclwfYusbs9VI+GJwNtayqZXXxXzUSuQewL2B8t8P3XTlgoc3jRvyOKxwtjFmhTJM6Q95R+YyiswYjfG2StqOGZD+/ngTe41icIXg8kJQYIByxmMxUK5XXXDcYxmMxo1YvQk5jDqcsZjMWaqPTKjw/LAY13HuxmMxoVi3dHQcsFjH9cZjMSFUowH9MEgX9/LGYzFgsylcxGCNwDucLZWIb7Dl5e7G8ZjM6rdpOEpyMc8dRc/n/XGYzFlm7dGQ7/H+mOZT+uMxmLLPdYOmNONx7/6jG8ZiVCVbmf3546bGYzEBXK4rn+/PCbf7/pjMZiHKzEIH9/PGpRtjMZjPZbbr//Z"/>
          <p:cNvSpPr>
            <a:spLocks noChangeAspect="1" noChangeArrowheads="1"/>
          </p:cNvSpPr>
          <p:nvPr/>
        </p:nvSpPr>
        <p:spPr bwMode="auto">
          <a:xfrm>
            <a:off x="0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www.durango.net.mx/biografias/uploadImagenes/Huitzilopocht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2971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En el lugar indicado hay una </a:t>
            </a:r>
            <a:r>
              <a:rPr lang="es-ES" sz="3200" i="1" u="sng" dirty="0" smtClean="0"/>
              <a:t>águila posada</a:t>
            </a:r>
            <a:r>
              <a:rPr lang="es-ES" sz="3200" dirty="0" smtClean="0"/>
              <a:t> sobre un </a:t>
            </a:r>
            <a:r>
              <a:rPr lang="es-ES" sz="3200" i="1" u="sng" dirty="0" smtClean="0"/>
              <a:t>nopal </a:t>
            </a:r>
            <a:r>
              <a:rPr lang="es-ES" sz="3200" dirty="0" smtClean="0"/>
              <a:t>con una </a:t>
            </a:r>
            <a:r>
              <a:rPr lang="es-ES" sz="3200" i="1" u="sng" dirty="0" smtClean="0"/>
              <a:t>serpiente</a:t>
            </a:r>
            <a:r>
              <a:rPr lang="es-ES" sz="3200" dirty="0" smtClean="0"/>
              <a:t> en el </a:t>
            </a:r>
            <a:r>
              <a:rPr lang="es-ES" sz="3200" i="1" u="sng" dirty="0" smtClean="0"/>
              <a:t>pico…</a:t>
            </a:r>
            <a:endParaRPr lang="en-US" sz="3200" dirty="0"/>
          </a:p>
        </p:txBody>
      </p:sp>
      <p:pic>
        <p:nvPicPr>
          <p:cNvPr id="23556" name="Picture 4" descr="http://t1.gstatic.com/images?q=tbn:ANd9GcQhTIp8_tWHtPDZAdHe7yxYEzsVV9QYArZ3C7iTDEzjoQpXScCr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324</Words>
  <Application>Microsoft Macintosh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Nota cultural Tenochtitlán</vt:lpstr>
      <vt:lpstr>Vocabulario para la comprensión</vt:lpstr>
      <vt:lpstr>PowerPoint Presentation</vt:lpstr>
      <vt:lpstr>PowerPoint Presentation</vt:lpstr>
      <vt:lpstr> Los vendedores son personas que venden frutas, comida, objetos, arte, y mucho más.  </vt:lpstr>
      <vt:lpstr> Hoy la Ciudad de México (México, D.F.) es la capital de la República Mexicana. </vt:lpstr>
      <vt:lpstr>   Originalmente se llama Tenochtitlán y es la capital de los aztecas.  Fundada en 1325, es conquistada por el español Hernán Cortez  en 1521. </vt:lpstr>
      <vt:lpstr>Según la leyenda, los aztecas buscan un sitio indicado por el dios Huitzilopochtli.  </vt:lpstr>
      <vt:lpstr>En el lugar indicado hay una águila posada sobre un nopal con una serpiente en el pico…</vt:lpstr>
      <vt:lpstr>Esta imagen es el símbolo nacional de México que está en la bandera mexicana.</vt:lpstr>
      <vt:lpstr>  Hoy hay muchos tesoros arqueológicos de la época pre-hispánica y colonial.  Hay templos monumentos y museos muy famosos.  </vt:lpstr>
      <vt:lpstr>Más de 25 millones de personas viven actualmente en el D.F. (districto federal)o la ciudad de México.</vt:lpstr>
      <vt:lpstr>En las calles hay mucho tráfico.</vt:lpstr>
      <vt:lpstr>En las plazas y en los parques hay bastantes quioscos y puestos con vendedores.</vt:lpstr>
      <vt:lpstr> Es un centro urbano dinámico y moderno con una rica historia.   </vt:lpstr>
      <vt:lpstr>Ahora, consulte el texto, p.84. Preguntas de comprensión ¿Cierto o Falso?</vt:lpstr>
      <vt:lpstr>Una práctica breve con la producción oral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 cultural Tenochtitlán</dc:title>
  <dc:creator>HEP Nora</dc:creator>
  <cp:lastModifiedBy>LCC Mac User</cp:lastModifiedBy>
  <cp:revision>35</cp:revision>
  <dcterms:created xsi:type="dcterms:W3CDTF">2013-11-13T01:29:44Z</dcterms:created>
  <dcterms:modified xsi:type="dcterms:W3CDTF">2014-11-05T00:47:01Z</dcterms:modified>
</cp:coreProperties>
</file>