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6" r:id="rId16"/>
    <p:sldId id="277" r:id="rId17"/>
    <p:sldId id="273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B01BCB-D22D-4BCB-A8ED-E1A18550606E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D75F97-BA7D-4F82-BEDC-504277ECD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57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A*d=100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48E894-A164-4B98-B68C-0A7E7C1969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F3095-89C5-4AC2-BB6B-E3E360F61FA0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B1AB-957B-4D9B-A371-3179DD8F7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B2624-4E0B-433A-A35A-16A613F2C9FC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C44FE-055F-4F76-B670-935B56317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045F-773E-412C-A828-73ADD12104E9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1AF0-BF27-496A-9080-4C9988D21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E1AB7-0615-4731-BD96-22825AC98184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1D08A-91B6-464F-A892-2256DB114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1815E-2CDF-46E3-BE48-CF8808D511E8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07137-B576-445F-B39D-6CF878391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7E6A-3B93-4A14-BFBC-F6B7FA022392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ACB4-5C7C-4851-AB40-256011B85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943E5-DC08-46A8-857A-3E140A7CD483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EBC64-5795-474B-B8CF-27B4DD2EB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451B2-CF71-4F88-AF89-B0A8ABD46F37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3BA55-1CFD-4A32-83A6-2127669D0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C326-3EFF-4421-ABC4-5BCAE1AC8A64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13C11-64A3-4E76-80B2-BC932CDA5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2AE8-1799-4FCC-A145-B4DC73DCFE3B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231C9-903A-4C6F-95B3-45FA9B68E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79327-D936-4C83-B81D-E01528D5F31B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BA68E-A2BD-43DA-8F06-03C8AEC3B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ACF6685-B30E-45CD-AB34-BA59F93B41E7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970CFB7-9CE2-4D04-9C69-7571C0ADC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32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22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ydraulicstroubleshooter.com/physics-help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391400" cy="3505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Welcome to Airframe 02</a:t>
            </a:r>
            <a:br>
              <a:rPr lang="en-US" dirty="0" smtClean="0"/>
            </a:br>
            <a:r>
              <a:rPr lang="en-US" sz="4000" dirty="0" smtClean="0"/>
              <a:t>AV279-2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rgbClr val="898989"/>
                </a:solidFill>
              </a:rPr>
              <a:t>Instructor: Jeff </a:t>
            </a:r>
            <a:r>
              <a:rPr lang="en-US" sz="2600" dirty="0" smtClean="0">
                <a:solidFill>
                  <a:srgbClr val="898989"/>
                </a:solidFill>
              </a:rPr>
              <a:t>Erwin</a:t>
            </a:r>
            <a:endParaRPr lang="en-US" sz="26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Physics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Volume</a:t>
            </a:r>
          </a:p>
        </p:txBody>
      </p:sp>
      <p:pic>
        <p:nvPicPr>
          <p:cNvPr id="24579" name="Picture 2" descr="E:\Dale Crane Images\AMT .jpg files\AMT-Structures\ST05-Hydr.Pneu.Sys\AS5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6688" y="1828800"/>
            <a:ext cx="57197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Force is energy brought on an object causing motion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Pressure is the energy which produces force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Area is the measurement of a surface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5603" name="Picture 2" descr="E:\Dale Crane Images\AMT .jpg files\AMT-Structures\ST05-Hydr.Pneu.Sys\AS5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810000"/>
            <a:ext cx="339725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1000psi hydraulic system, acting on a piston with an area of 0.5 square inches, will produce what amount of force?</a:t>
            </a:r>
          </a:p>
        </p:txBody>
      </p:sp>
      <p:pic>
        <p:nvPicPr>
          <p:cNvPr id="26627" name="Picture 2" descr="E:\Dale Crane Images\AMT .jpg files\AMT-Structures\ST05-Hydr.Pneu.Sys\AS5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971800"/>
            <a:ext cx="339725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Physics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Volume is the space inside an object</a:t>
            </a:r>
          </a:p>
          <a:p>
            <a:r>
              <a:rPr lang="en-US" smtClean="0"/>
              <a:t>Area is the measure of a surface</a:t>
            </a:r>
          </a:p>
          <a:p>
            <a:r>
              <a:rPr lang="en-US" smtClean="0"/>
              <a:t>Distance is the amount of movement</a:t>
            </a:r>
          </a:p>
          <a:p>
            <a:endParaRPr lang="en-US" smtClean="0"/>
          </a:p>
        </p:txBody>
      </p:sp>
      <p:pic>
        <p:nvPicPr>
          <p:cNvPr id="27651" name="Picture 2" descr="E:\Dale Crane Images\AMT .jpg files\AMT-Structures\ST05-Hydr.Pneu.Sys\AS5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273425"/>
            <a:ext cx="3751263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a piston with an area of 20 inches is moved into a cylinder for a distance of five inches how much fluid will be displaced?</a:t>
            </a:r>
          </a:p>
        </p:txBody>
      </p:sp>
      <p:pic>
        <p:nvPicPr>
          <p:cNvPr id="28675" name="Picture 2" descr="E:\Dale Crane Images\AMT .jpg files\AMT-Structures\ST05-Hydr.Pneu.Sys\AS5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273425"/>
            <a:ext cx="3751263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Height/Pressure relationship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3" name="Picture 2" descr="E:\Dale Crane Images\AMT .jpg files\AMT-Structures\ST05-Hydr.Pneu.Sys\AS5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4138" y="1500188"/>
            <a:ext cx="6342062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Open and closed systems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7" name="Picture 2" descr="E:\Dale Crane Images\AMT .jpg files\AMT-Structures\ST05-Hydr.Pneu.Sys\AS5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81200"/>
            <a:ext cx="342900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E:\Dale Crane Images\AMT .jpg files\AMT-Structures\ST05-Hydr.Pneu.Sys\AS5-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0200"/>
            <a:ext cx="3592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Mechanical advantage</a:t>
            </a:r>
            <a:endParaRPr lang="en-US" dirty="0"/>
          </a:p>
        </p:txBody>
      </p:sp>
      <p:pic>
        <p:nvPicPr>
          <p:cNvPr id="32770" name="Picture 2" descr="E:\Dale Crane Images\AMT .jpg files\AMT-Structures\ST05-Hydr.Pneu.Sys\AS5-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600200"/>
            <a:ext cx="58578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Fluid in motion</a:t>
            </a: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Bernoulli’s principle is my terms is: the total energy in a column of moving fluid remains constant, any change in velocity effects the pressure.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3048000"/>
            <a:ext cx="90106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Fluids</a:t>
            </a:r>
            <a:endParaRPr lang="en-US" dirty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Gas is a highly compressible fluid. (Pneumatics)</a:t>
            </a:r>
          </a:p>
          <a:p>
            <a:r>
              <a:rPr lang="en-US" smtClean="0"/>
              <a:t>Atmospheric pressure</a:t>
            </a:r>
          </a:p>
          <a:p>
            <a:r>
              <a:rPr lang="en-US" smtClean="0"/>
              <a:t>14.7psi at sea level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Liquid is a non-compressible fluid. (Hydraulics)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046288"/>
            <a:ext cx="2085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Course Introduction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Sign-in</a:t>
            </a:r>
          </a:p>
          <a:p>
            <a:endParaRPr lang="en-US" smtClean="0"/>
          </a:p>
          <a:p>
            <a:r>
              <a:rPr lang="en-US" smtClean="0"/>
              <a:t>Syllabus</a:t>
            </a:r>
          </a:p>
          <a:p>
            <a:endParaRPr lang="en-US" smtClean="0"/>
          </a:p>
          <a:p>
            <a:r>
              <a:rPr lang="en-US" smtClean="0"/>
              <a:t>Calendar</a:t>
            </a:r>
          </a:p>
          <a:p>
            <a:endParaRPr lang="en-US" smtClean="0"/>
          </a:p>
          <a:p>
            <a:r>
              <a:rPr lang="en-US" smtClean="0"/>
              <a:t>Labs and readings</a:t>
            </a:r>
          </a:p>
          <a:p>
            <a:endParaRPr lang="en-US" smtClean="0"/>
          </a:p>
          <a:p>
            <a:r>
              <a:rPr lang="en-US" smtClean="0"/>
              <a:t>Course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Pressure – the force exerted against a specific area or force per unit area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Static pressure – the weight of the fluid itself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Shape and size does not matter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Height does matter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Mechanical pressure – the force exerted by pushing or squeezing a fluid.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Hydraulic lever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Hydraulic pump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057400"/>
            <a:ext cx="16002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616450"/>
            <a:ext cx="167322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Flow – the movement of a fluid caused by a difference in pressure at two points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Measured in two ways;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Velocity (fps)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Volume (gpm)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Advantages of hydraulic systems in aircraft</a:t>
            </a:r>
          </a:p>
          <a:p>
            <a:r>
              <a:rPr lang="en-US" smtClean="0"/>
              <a:t>Physics (Pascal’s Law)</a:t>
            </a:r>
          </a:p>
          <a:p>
            <a:r>
              <a:rPr lang="en-US" smtClean="0"/>
              <a:t>Characteristics of fluids (Gas and liquid)</a:t>
            </a:r>
          </a:p>
          <a:p>
            <a:r>
              <a:rPr lang="en-US" smtClean="0"/>
              <a:t>Relationship between force, area, and power</a:t>
            </a:r>
          </a:p>
          <a:p>
            <a:r>
              <a:rPr lang="en-US" smtClean="0"/>
              <a:t>Relationship between volume, area, and length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Start your lab for today!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Reading </a:t>
            </a:r>
            <a:r>
              <a:rPr lang="en-US" smtClean="0"/>
              <a:t>assignments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FAA-H-8083-31, CH12 12.2-12.6</a:t>
            </a:r>
          </a:p>
          <a:p>
            <a:r>
              <a:rPr lang="en-US" dirty="0" smtClean="0"/>
              <a:t>AC 43.13-1B, Pages 9-13 thru </a:t>
            </a:r>
            <a:r>
              <a:rPr lang="en-US" dirty="0" smtClean="0"/>
              <a:t>9-15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Hydraulics principles and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Greek word 'Hydra' refers to water while '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Aulos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' means pipes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Pascal’s law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1795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Joseph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Bramah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developed an apparatus based on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Pascal's law,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known as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Bramah's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Hydraulics became popular during the industrial revolution in 1850 in Britain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the advantages of using hydraulic systems?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Light weight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Ease of installation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Simple system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Minimum maintenance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Close to 100% efficient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Flexibility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Aircraft uses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Landing gear</a:t>
            </a:r>
          </a:p>
          <a:p>
            <a:endParaRPr lang="en-US" smtClean="0"/>
          </a:p>
          <a:p>
            <a:r>
              <a:rPr lang="en-US" smtClean="0"/>
              <a:t>Wing flaps</a:t>
            </a:r>
          </a:p>
          <a:p>
            <a:endParaRPr lang="en-US" smtClean="0"/>
          </a:p>
          <a:p>
            <a:r>
              <a:rPr lang="en-US" smtClean="0"/>
              <a:t>Speed brakes</a:t>
            </a:r>
          </a:p>
          <a:p>
            <a:endParaRPr lang="en-US" smtClean="0"/>
          </a:p>
          <a:p>
            <a:r>
              <a:rPr lang="en-US" smtClean="0"/>
              <a:t>Wheel brakes</a:t>
            </a:r>
          </a:p>
          <a:p>
            <a:endParaRPr lang="en-US" smtClean="0"/>
          </a:p>
          <a:p>
            <a:r>
              <a:rPr lang="en-US" smtClean="0"/>
              <a:t>Flight controls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Science of Hydraulics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Hydrodynamics~science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moving liquid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Hydrostatics~science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liquids under pressure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Pascal’s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law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expressed as follows: Pressure applied on a confined fluid at rest is transmitted undiminished in all directions and acts with equal force on equal areas and at right angles to them.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154488"/>
            <a:ext cx="24733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7" name="Picture 2" descr="E:\Dale Crane Images\AMT .jpg files\AMT-Structures\ST05-Hydr.Pneu.Sys\AS5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9663" y="533400"/>
            <a:ext cx="4478337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1" name="Picture 2" descr="E:\Dale Crane Images\AMT .jpg files\AMT-Structures\ST05-Hydr.Pneu.Sys\AS5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38" y="196850"/>
            <a:ext cx="8323262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Physics review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Area calculations</a:t>
            </a:r>
          </a:p>
        </p:txBody>
      </p:sp>
      <p:pic>
        <p:nvPicPr>
          <p:cNvPr id="23555" name="Picture 2" descr="E:\Dale Crane Images\AMT .jpg files\AMT-Structures\ST05-Hydr.Pneu.Sys\AS5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676400"/>
            <a:ext cx="3733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1665</TotalTime>
  <Words>460</Words>
  <Application>Microsoft Office PowerPoint</Application>
  <PresentationFormat>On-screen Show (4:3)</PresentationFormat>
  <Paragraphs>106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Executive</vt:lpstr>
      <vt:lpstr>Welcome to Airframe 02 AV279-2</vt:lpstr>
      <vt:lpstr>Course Introduction</vt:lpstr>
      <vt:lpstr>Hydraulics principles and history</vt:lpstr>
      <vt:lpstr>Theory</vt:lpstr>
      <vt:lpstr>Aircraft uses</vt:lpstr>
      <vt:lpstr>Science of Hydraulics</vt:lpstr>
      <vt:lpstr>PowerPoint Presentation</vt:lpstr>
      <vt:lpstr>PowerPoint Presentation</vt:lpstr>
      <vt:lpstr>Physics review</vt:lpstr>
      <vt:lpstr>Physics</vt:lpstr>
      <vt:lpstr>Physics</vt:lpstr>
      <vt:lpstr>Exercise</vt:lpstr>
      <vt:lpstr>Physics</vt:lpstr>
      <vt:lpstr>Exercise</vt:lpstr>
      <vt:lpstr>Height/Pressure relationship</vt:lpstr>
      <vt:lpstr>Open and closed systems</vt:lpstr>
      <vt:lpstr>Mechanical advantage</vt:lpstr>
      <vt:lpstr>Fluid in motion</vt:lpstr>
      <vt:lpstr>Fluids</vt:lpstr>
      <vt:lpstr>Pressure</vt:lpstr>
      <vt:lpstr>Flow</vt:lpstr>
      <vt:lpstr>Review</vt:lpstr>
      <vt:lpstr>Reading assignments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Airframes 02</dc:title>
  <dc:creator>Jeff</dc:creator>
  <cp:lastModifiedBy>Jeff</cp:lastModifiedBy>
  <cp:revision>31</cp:revision>
  <dcterms:created xsi:type="dcterms:W3CDTF">2013-03-13T05:00:28Z</dcterms:created>
  <dcterms:modified xsi:type="dcterms:W3CDTF">2014-03-23T15:35:54Z</dcterms:modified>
</cp:coreProperties>
</file>