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26" r:id="rId2"/>
    <p:sldId id="325" r:id="rId3"/>
    <p:sldId id="327" r:id="rId4"/>
    <p:sldId id="328" r:id="rId5"/>
    <p:sldId id="32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A28-5E15-4637-B0B2-FB935AC27A20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995B-98C8-4AF1-9984-6A2214122AB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7491-3E5B-4569-9112-96218942973D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2731-B305-41E7-95B6-FA5EDF9D4EE9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477-9270-4B6E-9CE6-74B338209E41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2E6E-AFE0-4A7E-ABBD-6307AC4999A2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5A2-C3CA-41DA-92F2-42E5E2A53493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70F6-7697-48E7-8F8D-4137D8B3EA05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D60D-5B9D-4D71-9CDD-3BECFF38019E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FD52-16EF-44E5-A8E2-2BAE30E6A130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33F-1591-4D33-BD13-76397BE2E810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1DF6-672B-42F4-8739-F19006A76DF6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1.4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ergystar.gov/buildings/benchmark/get_starte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energystar.gov/buildings/trainin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1.4 Benchmarking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1.4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1.4 Benchmarking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Benchmarking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2118245" y="1464954"/>
            <a:ext cx="90354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 and compare a building’s energy to similar buildings, past energy consumption or as a reference to performance level.</a:t>
            </a:r>
          </a:p>
          <a:p>
            <a:endParaRPr lang="en-US" dirty="0"/>
          </a:p>
          <a:p>
            <a:r>
              <a:rPr lang="en-US" dirty="0"/>
              <a:t>Benchmarking allows you to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2400" dirty="0"/>
              <a:t>Compare a building to a national sample of similar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Compare buildings of a similar type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Identify and track individual building performance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1.4 Benchmarking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Energy Star Portfolio Manager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85576-235A-A6C7-3E82-93790007B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517" y="1363446"/>
            <a:ext cx="3897976" cy="49353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02F035-2C0E-98BD-01A6-F6914DCEDB9F}"/>
              </a:ext>
            </a:extLst>
          </p:cNvPr>
          <p:cNvSpPr txBox="1"/>
          <p:nvPr/>
        </p:nvSpPr>
        <p:spPr>
          <a:xfrm>
            <a:off x="6945549" y="1643974"/>
            <a:ext cx="4163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STAR Portfolio Manager is an online resource management tool the benchmarks the energy use of any type of building. </a:t>
            </a:r>
          </a:p>
          <a:p>
            <a:r>
              <a:rPr lang="en-US" dirty="0"/>
              <a:t>Through the Portfolio Manager a building’s energy performance is evaluated, normalized for weather and compared to similar buildings nationwide. The building receives a score between 1-100. A score of 50 represents the median average. </a:t>
            </a:r>
          </a:p>
        </p:txBody>
      </p:sp>
    </p:spTree>
    <p:extLst>
      <p:ext uri="{BB962C8B-B14F-4D97-AF65-F5344CB8AC3E}">
        <p14:creationId xmlns:p14="http://schemas.microsoft.com/office/powerpoint/2010/main" val="25443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1.4 Benchmarking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Energy Star Portfolio Manager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85576-235A-A6C7-3E82-93790007B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995" y="1480288"/>
            <a:ext cx="1746902" cy="22118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02F035-2C0E-98BD-01A6-F6914DCEDB9F}"/>
              </a:ext>
            </a:extLst>
          </p:cNvPr>
          <p:cNvSpPr txBox="1"/>
          <p:nvPr/>
        </p:nvSpPr>
        <p:spPr>
          <a:xfrm>
            <a:off x="1724139" y="1557312"/>
            <a:ext cx="63776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Getting Started:</a:t>
            </a:r>
          </a:p>
          <a:p>
            <a:r>
              <a:rPr lang="en-US" dirty="0"/>
              <a:t>All the information you need can be found on line at: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https://www.energystar.gov/buildings/benchmark/get_started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Here are the steps in </a:t>
            </a:r>
            <a:r>
              <a:rPr lang="en-US" dirty="0" err="1"/>
              <a:t>benchmarkng</a:t>
            </a:r>
            <a:r>
              <a:rPr lang="en-US" dirty="0"/>
              <a:t> the building:</a:t>
            </a:r>
          </a:p>
          <a:p>
            <a:pPr marL="342900" indent="-342900">
              <a:buAutoNum type="arabicPeriod"/>
            </a:pPr>
            <a:r>
              <a:rPr lang="en-US" dirty="0"/>
              <a:t>Collect Data (</a:t>
            </a:r>
            <a:r>
              <a:rPr lang="en-US" i="1" dirty="0"/>
              <a:t>The website has downloadable data collection forms for different types of facilities</a:t>
            </a:r>
            <a:r>
              <a:rPr lang="en-US" dirty="0"/>
              <a:t>)</a:t>
            </a:r>
          </a:p>
          <a:p>
            <a:r>
              <a:rPr lang="en-US" dirty="0"/>
              <a:t>	Name</a:t>
            </a:r>
          </a:p>
          <a:p>
            <a:r>
              <a:rPr lang="en-US" dirty="0"/>
              <a:t>	Address</a:t>
            </a:r>
          </a:p>
          <a:p>
            <a:r>
              <a:rPr lang="en-US" dirty="0"/>
              <a:t>	Gross Floor Area</a:t>
            </a:r>
          </a:p>
          <a:p>
            <a:r>
              <a:rPr lang="en-US" dirty="0"/>
              <a:t>	Irrigated Area (if applicable)</a:t>
            </a:r>
          </a:p>
          <a:p>
            <a:r>
              <a:rPr lang="en-US" dirty="0"/>
              <a:t>	Year Building</a:t>
            </a:r>
          </a:p>
          <a:p>
            <a:r>
              <a:rPr lang="en-US" dirty="0"/>
              <a:t>	Occupancy</a:t>
            </a:r>
          </a:p>
          <a:p>
            <a:r>
              <a:rPr lang="en-US" dirty="0"/>
              <a:t>	12 months of energy data</a:t>
            </a:r>
          </a:p>
          <a:p>
            <a:r>
              <a:rPr lang="en-US" dirty="0"/>
              <a:t>See the </a:t>
            </a:r>
            <a:r>
              <a:rPr lang="en-US" b="1" dirty="0"/>
              <a:t>ENERG STAR Portfolio Manager Quick Start Guide </a:t>
            </a:r>
            <a:r>
              <a:rPr lang="en-US" dirty="0"/>
              <a:t>on Moodle.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E0BF4F-D972-C9AC-E439-965B4B26F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1589">
            <a:off x="7671201" y="3384770"/>
            <a:ext cx="3325088" cy="21497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37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1.4 Benchmarking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Energy Star Additional Resources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02F035-2C0E-98BD-01A6-F6914DCEDB9F}"/>
              </a:ext>
            </a:extLst>
          </p:cNvPr>
          <p:cNvSpPr txBox="1"/>
          <p:nvPr/>
        </p:nvSpPr>
        <p:spPr>
          <a:xfrm>
            <a:off x="1721413" y="1473793"/>
            <a:ext cx="6377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videos and additional resources can be found on the Energy Star Website: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https://www.energystar.gov/buildings/training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2DB74-10C2-8FD5-5858-07DDAA33C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316" y="2936701"/>
            <a:ext cx="5099618" cy="2653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75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280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Lane</cp:lastModifiedBy>
  <cp:revision>11</cp:revision>
  <dcterms:created xsi:type="dcterms:W3CDTF">2021-10-15T13:13:21Z</dcterms:created>
  <dcterms:modified xsi:type="dcterms:W3CDTF">2022-11-17T21:45:33Z</dcterms:modified>
</cp:coreProperties>
</file>