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66156" autoAdjust="0"/>
  </p:normalViewPr>
  <p:slideViewPr>
    <p:cSldViewPr>
      <p:cViewPr>
        <p:scale>
          <a:sx n="50" d="100"/>
          <a:sy n="50" d="100"/>
        </p:scale>
        <p:origin x="-3376" y="-1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F9B7-E0B4-4E54-856E-F81CB69872FE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7251E-CCF5-456E-B54E-E47D7B683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3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7251E-CCF5-456E-B54E-E47D7B6835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91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7251E-CCF5-456E-B54E-E47D7B6835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263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5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78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41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42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5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66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69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475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44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9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3DB1-2784-48EE-B83C-98614AF70DCF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0E50-EB4A-4361-9D4D-BBCA10A0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465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/>
          <a:lstStyle/>
          <a:p>
            <a:r>
              <a:rPr lang="en-US" dirty="0" err="1" smtClean="0"/>
              <a:t>España</a:t>
            </a:r>
            <a:r>
              <a:rPr lang="en-US" dirty="0" smtClean="0"/>
              <a:t>: </a:t>
            </a:r>
            <a:r>
              <a:rPr lang="en-US" dirty="0" err="1" smtClean="0"/>
              <a:t>segunda</a:t>
            </a:r>
            <a:r>
              <a:rPr lang="en-US" dirty="0" smtClean="0"/>
              <a:t> parte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7818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64659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27572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399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 1492, los Reyes </a:t>
            </a:r>
            <a:r>
              <a:rPr lang="en-US" dirty="0" err="1" smtClean="0"/>
              <a:t>Católicos,Isabel</a:t>
            </a:r>
            <a:r>
              <a:rPr lang="en-US" dirty="0" smtClean="0"/>
              <a:t> de </a:t>
            </a:r>
            <a:r>
              <a:rPr lang="en-US" dirty="0" err="1" smtClean="0"/>
              <a:t>Castilla</a:t>
            </a:r>
            <a:r>
              <a:rPr lang="en-US" dirty="0" smtClean="0"/>
              <a:t> y Fernando de Aragón </a:t>
            </a:r>
            <a:r>
              <a:rPr lang="en-US" dirty="0" err="1" smtClean="0"/>
              <a:t>unifican</a:t>
            </a:r>
            <a:r>
              <a:rPr lang="en-US" dirty="0" smtClean="0"/>
              <a:t> el </a:t>
            </a:r>
            <a:r>
              <a:rPr lang="en-US" dirty="0" err="1" smtClean="0"/>
              <a:t>territorio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 </a:t>
            </a:r>
            <a:r>
              <a:rPr lang="en-US" dirty="0" err="1" smtClean="0"/>
              <a:t>políticamente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0571" y="177074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752601"/>
            <a:ext cx="2309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1"/>
            <a:ext cx="3581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1"/>
            <a:ext cx="43434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89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Expulsan</a:t>
            </a:r>
            <a:r>
              <a:rPr lang="en-US" dirty="0" smtClean="0"/>
              <a:t> a los </a:t>
            </a:r>
            <a:r>
              <a:rPr lang="en-US" dirty="0" err="1" smtClean="0"/>
              <a:t>musulmanes</a:t>
            </a:r>
            <a:r>
              <a:rPr lang="en-US" dirty="0" smtClean="0"/>
              <a:t> y a los </a:t>
            </a:r>
            <a:r>
              <a:rPr lang="en-US" dirty="0" err="1" smtClean="0"/>
              <a:t>judíos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90700"/>
            <a:ext cx="3962400" cy="352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267200" cy="359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2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colonización</a:t>
            </a:r>
            <a:r>
              <a:rPr lang="en-US" dirty="0" smtClean="0"/>
              <a:t> </a:t>
            </a:r>
            <a:r>
              <a:rPr lang="en-US" dirty="0" err="1" smtClean="0"/>
              <a:t>española</a:t>
            </a:r>
            <a:r>
              <a:rPr lang="en-US" dirty="0" smtClean="0"/>
              <a:t> </a:t>
            </a:r>
            <a:r>
              <a:rPr lang="en-US" dirty="0" err="1" smtClean="0"/>
              <a:t>comienza</a:t>
            </a:r>
            <a:r>
              <a:rPr lang="en-US" dirty="0" smtClean="0"/>
              <a:t> con la </a:t>
            </a:r>
            <a:r>
              <a:rPr lang="en-US" dirty="0" err="1" smtClean="0"/>
              <a:t>llegada</a:t>
            </a:r>
            <a:r>
              <a:rPr lang="en-US" dirty="0" smtClean="0"/>
              <a:t> de </a:t>
            </a:r>
            <a:r>
              <a:rPr lang="en-US" dirty="0" err="1" smtClean="0"/>
              <a:t>Cristóbal</a:t>
            </a:r>
            <a:r>
              <a:rPr lang="en-US" dirty="0" smtClean="0"/>
              <a:t> Colón.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4953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6400"/>
            <a:ext cx="3048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Primero</a:t>
            </a:r>
            <a:r>
              <a:rPr lang="en-US" dirty="0" smtClean="0"/>
              <a:t> los </a:t>
            </a:r>
            <a:r>
              <a:rPr lang="en-US" dirty="0" err="1" smtClean="0"/>
              <a:t>íberos</a:t>
            </a:r>
            <a:r>
              <a:rPr lang="en-US" dirty="0" smtClean="0"/>
              <a:t> </a:t>
            </a:r>
            <a:r>
              <a:rPr lang="en-US" dirty="0" err="1" smtClean="0"/>
              <a:t>llegan</a:t>
            </a:r>
            <a:r>
              <a:rPr lang="en-US" dirty="0" smtClean="0"/>
              <a:t> del </a:t>
            </a:r>
            <a:r>
              <a:rPr lang="en-US" dirty="0" err="1" smtClean="0"/>
              <a:t>norte</a:t>
            </a:r>
            <a:r>
              <a:rPr lang="en-US" dirty="0" smtClean="0"/>
              <a:t> de Africa en el </a:t>
            </a:r>
            <a:r>
              <a:rPr lang="en-US" dirty="0" err="1" smtClean="0"/>
              <a:t>año</a:t>
            </a:r>
            <a:r>
              <a:rPr lang="en-US" dirty="0" smtClean="0"/>
              <a:t> 1500 </a:t>
            </a:r>
            <a:r>
              <a:rPr lang="en-US" dirty="0" err="1" smtClean="0"/>
              <a:t>a.C</a:t>
            </a:r>
            <a:r>
              <a:rPr lang="en-US" dirty="0" smtClean="0"/>
              <a:t> (antes de Cristo).</a:t>
            </a:r>
          </a:p>
          <a:p>
            <a:pPr marL="0" indent="0">
              <a:buNone/>
            </a:pPr>
            <a:r>
              <a:rPr lang="en-US" sz="2400" b="1" dirty="0" smtClean="0"/>
              <a:t>        Un </a:t>
            </a:r>
            <a:r>
              <a:rPr lang="en-US" sz="2400" b="1" dirty="0" err="1" smtClean="0"/>
              <a:t>ejemplo</a:t>
            </a:r>
            <a:r>
              <a:rPr lang="en-US" sz="2400" b="1" dirty="0" smtClean="0"/>
              <a:t> de arte </a:t>
            </a:r>
            <a:r>
              <a:rPr lang="en-US" sz="2400" b="1" dirty="0" err="1" smtClean="0"/>
              <a:t>íbero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cueva</a:t>
            </a:r>
            <a:r>
              <a:rPr lang="en-US" sz="2400" b="1" dirty="0" smtClean="0"/>
              <a:t> de Altamira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41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11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6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Luego</a:t>
            </a:r>
            <a:r>
              <a:rPr lang="en-US" dirty="0" smtClean="0"/>
              <a:t> los </a:t>
            </a:r>
            <a:r>
              <a:rPr lang="en-US" dirty="0" err="1" smtClean="0"/>
              <a:t>fenicios</a:t>
            </a:r>
            <a:r>
              <a:rPr lang="en-US" dirty="0" smtClean="0"/>
              <a:t> y </a:t>
            </a:r>
            <a:r>
              <a:rPr lang="en-US" dirty="0" err="1" smtClean="0"/>
              <a:t>griegos</a:t>
            </a:r>
            <a:r>
              <a:rPr lang="en-US" dirty="0" smtClean="0"/>
              <a:t> </a:t>
            </a:r>
            <a:r>
              <a:rPr lang="en-US" dirty="0" err="1" smtClean="0"/>
              <a:t>colonizan</a:t>
            </a:r>
            <a:r>
              <a:rPr lang="en-US" dirty="0" smtClean="0"/>
              <a:t>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1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Arte </a:t>
            </a:r>
            <a:r>
              <a:rPr lang="en-US" dirty="0" err="1" smtClean="0"/>
              <a:t>fenicio</a:t>
            </a:r>
            <a:r>
              <a:rPr lang="en-US" dirty="0" smtClean="0"/>
              <a:t> y </a:t>
            </a:r>
            <a:r>
              <a:rPr lang="en-US" dirty="0" err="1" smtClean="0"/>
              <a:t>griego</a:t>
            </a:r>
            <a:r>
              <a:rPr lang="en-US" dirty="0" smtClean="0"/>
              <a:t> en   </a:t>
            </a:r>
            <a:r>
              <a:rPr lang="en-US" dirty="0" err="1" smtClean="0"/>
              <a:t>España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28" y="457201"/>
            <a:ext cx="8111672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28" y="609600"/>
            <a:ext cx="371747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400" y="579120"/>
            <a:ext cx="41910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3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romanos</a:t>
            </a:r>
            <a:r>
              <a:rPr lang="en-US" dirty="0" smtClean="0"/>
              <a:t> </a:t>
            </a:r>
            <a:r>
              <a:rPr lang="en-US" dirty="0" err="1" smtClean="0"/>
              <a:t>conquistan</a:t>
            </a:r>
            <a:r>
              <a:rPr lang="en-US" dirty="0" smtClean="0"/>
              <a:t> la </a:t>
            </a:r>
            <a:r>
              <a:rPr lang="en-US" dirty="0" err="1" smtClean="0"/>
              <a:t>península</a:t>
            </a:r>
            <a:r>
              <a:rPr lang="en-US" dirty="0" smtClean="0"/>
              <a:t> </a:t>
            </a:r>
            <a:r>
              <a:rPr lang="en-US" dirty="0" err="1" smtClean="0"/>
              <a:t>ibérica</a:t>
            </a:r>
            <a:r>
              <a:rPr lang="en-US" dirty="0" smtClean="0"/>
              <a:t> en 218 </a:t>
            </a:r>
            <a:r>
              <a:rPr lang="en-US" dirty="0" err="1" smtClean="0"/>
              <a:t>a.C</a:t>
            </a:r>
            <a:r>
              <a:rPr lang="en-US" dirty="0" smtClean="0"/>
              <a:t> e </a:t>
            </a:r>
            <a:r>
              <a:rPr lang="en-US" dirty="0" err="1" smtClean="0"/>
              <a:t>introducen</a:t>
            </a:r>
            <a:r>
              <a:rPr lang="en-US" dirty="0" smtClean="0"/>
              <a:t> el </a:t>
            </a:r>
            <a:r>
              <a:rPr lang="en-US" dirty="0" err="1" smtClean="0"/>
              <a:t>idioma</a:t>
            </a:r>
            <a:r>
              <a:rPr lang="en-US" dirty="0" smtClean="0"/>
              <a:t> </a:t>
            </a:r>
            <a:r>
              <a:rPr lang="en-US" dirty="0" err="1" smtClean="0"/>
              <a:t>latín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810000" cy="315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689804" cy="35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4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 el </a:t>
            </a:r>
            <a:r>
              <a:rPr lang="en-US" dirty="0" err="1" smtClean="0"/>
              <a:t>año</a:t>
            </a:r>
            <a:r>
              <a:rPr lang="en-US" dirty="0" smtClean="0"/>
              <a:t> 409 </a:t>
            </a:r>
            <a:r>
              <a:rPr lang="en-US" dirty="0" err="1" smtClean="0"/>
              <a:t>d.C</a:t>
            </a:r>
            <a:r>
              <a:rPr lang="en-US" dirty="0" smtClean="0"/>
              <a:t> los </a:t>
            </a:r>
            <a:r>
              <a:rPr lang="en-US" dirty="0" err="1" smtClean="0"/>
              <a:t>visigodos</a:t>
            </a:r>
            <a:r>
              <a:rPr lang="en-US" dirty="0" smtClean="0"/>
              <a:t> </a:t>
            </a:r>
            <a:r>
              <a:rPr lang="en-US" dirty="0" err="1" smtClean="0"/>
              <a:t>invaden</a:t>
            </a:r>
            <a:r>
              <a:rPr lang="en-US" dirty="0" smtClean="0"/>
              <a:t>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398" y="2135662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3888"/>
            <a:ext cx="411399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5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rey</a:t>
            </a:r>
            <a:r>
              <a:rPr lang="en-US" dirty="0" smtClean="0"/>
              <a:t> se </a:t>
            </a:r>
            <a:r>
              <a:rPr lang="en-US" dirty="0" err="1" smtClean="0"/>
              <a:t>convierte</a:t>
            </a:r>
            <a:r>
              <a:rPr lang="en-US" dirty="0" smtClean="0"/>
              <a:t> al </a:t>
            </a:r>
            <a:r>
              <a:rPr lang="en-US" dirty="0" err="1" smtClean="0"/>
              <a:t>catolicismo</a:t>
            </a:r>
            <a:r>
              <a:rPr lang="en-US" dirty="0" smtClean="0"/>
              <a:t> </a:t>
            </a:r>
            <a:r>
              <a:rPr lang="en-US" dirty="0" err="1" smtClean="0"/>
              <a:t>romano</a:t>
            </a:r>
            <a:r>
              <a:rPr lang="en-US" dirty="0" smtClean="0"/>
              <a:t>, la </a:t>
            </a:r>
            <a:r>
              <a:rPr lang="en-US" dirty="0" err="1" smtClean="0"/>
              <a:t>religión</a:t>
            </a:r>
            <a:r>
              <a:rPr lang="en-US" dirty="0" smtClean="0"/>
              <a:t> de la </a:t>
            </a:r>
            <a:r>
              <a:rPr lang="en-US" dirty="0" err="1" smtClean="0"/>
              <a:t>mayoría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048000" cy="44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495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7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 el </a:t>
            </a:r>
            <a:r>
              <a:rPr lang="en-US" dirty="0" err="1" smtClean="0"/>
              <a:t>año</a:t>
            </a:r>
            <a:r>
              <a:rPr lang="en-US" dirty="0" smtClean="0"/>
              <a:t> 711, los </a:t>
            </a:r>
            <a:r>
              <a:rPr lang="en-US" dirty="0" err="1" smtClean="0"/>
              <a:t>musulmanes</a:t>
            </a:r>
            <a:r>
              <a:rPr lang="en-US" dirty="0" smtClean="0"/>
              <a:t> (</a:t>
            </a:r>
            <a:r>
              <a:rPr lang="en-US" dirty="0" err="1"/>
              <a:t>á</a:t>
            </a:r>
            <a:r>
              <a:rPr lang="en-US" dirty="0" err="1" smtClean="0"/>
              <a:t>rabes</a:t>
            </a:r>
            <a:r>
              <a:rPr lang="en-US" dirty="0" smtClean="0"/>
              <a:t> o </a:t>
            </a:r>
            <a:r>
              <a:rPr lang="en-US" dirty="0" err="1" smtClean="0"/>
              <a:t>moros</a:t>
            </a:r>
            <a:r>
              <a:rPr lang="en-US" dirty="0" smtClean="0"/>
              <a:t>) </a:t>
            </a:r>
            <a:r>
              <a:rPr lang="en-US" dirty="0" err="1" smtClean="0"/>
              <a:t>invaden</a:t>
            </a:r>
            <a:r>
              <a:rPr lang="en-US" dirty="0" smtClean="0"/>
              <a:t> </a:t>
            </a:r>
            <a:r>
              <a:rPr lang="en-US" dirty="0" err="1" smtClean="0"/>
              <a:t>España</a:t>
            </a:r>
            <a:r>
              <a:rPr lang="en-US" dirty="0" smtClean="0"/>
              <a:t> y la </a:t>
            </a:r>
            <a:r>
              <a:rPr lang="en-US" dirty="0" err="1" smtClean="0"/>
              <a:t>conquistan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133600"/>
            <a:ext cx="4800600" cy="4068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572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4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Durante 8 </a:t>
            </a:r>
            <a:r>
              <a:rPr lang="en-US" dirty="0" err="1" smtClean="0"/>
              <a:t>siglos</a:t>
            </a:r>
            <a:r>
              <a:rPr lang="en-US" dirty="0" smtClean="0"/>
              <a:t> (800 </a:t>
            </a:r>
            <a:r>
              <a:rPr lang="en-US" dirty="0" err="1" smtClean="0"/>
              <a:t>años</a:t>
            </a:r>
            <a:r>
              <a:rPr lang="en-US" dirty="0" smtClean="0"/>
              <a:t>)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tolerancia</a:t>
            </a:r>
            <a:r>
              <a:rPr lang="en-US" dirty="0" smtClean="0"/>
              <a:t> </a:t>
            </a:r>
            <a:r>
              <a:rPr lang="en-US" dirty="0" err="1" smtClean="0"/>
              <a:t>étnica</a:t>
            </a:r>
            <a:r>
              <a:rPr lang="en-US" dirty="0" smtClean="0"/>
              <a:t> y </a:t>
            </a:r>
            <a:r>
              <a:rPr lang="en-US" dirty="0" err="1" smtClean="0"/>
              <a:t>religiosa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acia</a:t>
            </a:r>
            <a:r>
              <a:rPr lang="en-US" dirty="0" smtClean="0"/>
              <a:t> los </a:t>
            </a:r>
            <a:r>
              <a:rPr lang="en-US" dirty="0" err="1" smtClean="0"/>
              <a:t>cristianos</a:t>
            </a:r>
            <a:r>
              <a:rPr lang="en-US" dirty="0" smtClean="0"/>
              <a:t> y </a:t>
            </a:r>
            <a:r>
              <a:rPr lang="en-US" dirty="0" err="1" smtClean="0"/>
              <a:t>judíos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Sinagoga</a:t>
            </a:r>
            <a:r>
              <a:rPr lang="en-US" dirty="0" smtClean="0"/>
              <a:t> en Toledo		</a:t>
            </a:r>
            <a:r>
              <a:rPr lang="en-US" dirty="0" err="1" smtClean="0"/>
              <a:t>Iglesia</a:t>
            </a:r>
            <a:r>
              <a:rPr lang="en-US" dirty="0" smtClean="0"/>
              <a:t> </a:t>
            </a:r>
            <a:r>
              <a:rPr lang="en-US" dirty="0" err="1" smtClean="0"/>
              <a:t>románica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03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59391"/>
            <a:ext cx="3124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90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180</Words>
  <Application>Microsoft Office PowerPoint</Application>
  <PresentationFormat>On-screen Show (4:3)</PresentationFormat>
  <Paragraphs>16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España: segunda parte</vt:lpstr>
      <vt:lpstr>Slide 2</vt:lpstr>
      <vt:lpstr>Luego los fenicios y griegos colonizan España.</vt:lpstr>
      <vt:lpstr>Arte fenicio y griego en   España</vt:lpstr>
      <vt:lpstr>Los romanos conquistan la península ibérica en 218 a.C e introducen el idioma latín.</vt:lpstr>
      <vt:lpstr>En el año 409 d.C los visigodos invaden España.</vt:lpstr>
      <vt:lpstr>El rey se convierte al catolicismo romano, la religión de la mayoría.</vt:lpstr>
      <vt:lpstr>En el año 711, los musulmanes (árabes o moros) invaden España y la conquistan.</vt:lpstr>
      <vt:lpstr>Durante 8 siglos (800 años) hay una tolerancia étnica y religiosa hacia los cristianos y judíos.</vt:lpstr>
      <vt:lpstr>En 1492, los Reyes Católicos,Isabel de Castilla y Fernando de Aragón unifican el territorio español políticamente.</vt:lpstr>
      <vt:lpstr>Expulsan a los musulmanes y a los judíos.</vt:lpstr>
      <vt:lpstr>La colonización española comienza con la llegada de Cristóbal Colón.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Espana: segunda parte</dc:title>
  <dc:creator>Sissi</dc:creator>
  <cp:lastModifiedBy>LCC Mac User</cp:lastModifiedBy>
  <cp:revision>26</cp:revision>
  <dcterms:created xsi:type="dcterms:W3CDTF">2012-11-19T22:21:22Z</dcterms:created>
  <dcterms:modified xsi:type="dcterms:W3CDTF">2012-11-19T22:22:08Z</dcterms:modified>
</cp:coreProperties>
</file>