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26" r:id="rId2"/>
    <p:sldId id="325" r:id="rId3"/>
    <p:sldId id="327" r:id="rId4"/>
    <p:sldId id="328" r:id="rId5"/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D7F6-75FA-45A3-8A86-3D3C69EF56BC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260B-F820-4F78-99FD-7B5CADDFA252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1078-D9A5-46CE-B168-4B74E275CD1E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AE3-50F7-4A4E-9067-D827F9ABAD97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2173-C4BB-41EE-9317-20B66E6890A6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FC08-860E-4D1F-8588-B0B269E489B0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695-7DD1-4B88-8AE2-3BD68A457559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BC9-EE5F-4574-B456-D0772281376D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03C-653E-42A5-80AE-3F1AD104BA68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F2F-36DF-4F21-9364-FAE49FD97554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755C-66FA-4425-B663-F924B3B927EA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1FB3-E492-432C-BCA6-E16EF5244AF8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1.5 Utility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1.5 Utility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1.5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Utility Data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1.5 Utility Data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Preliminary Energy Use Analysis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C1D9-BA2E-5E4A-4634-7E86AD19CC88}"/>
              </a:ext>
            </a:extLst>
          </p:cNvPr>
          <p:cNvSpPr txBox="1"/>
          <p:nvPr/>
        </p:nvSpPr>
        <p:spPr>
          <a:xfrm>
            <a:off x="1768415" y="1483743"/>
            <a:ext cx="888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the building’s gross conditioned area. Exclude unconditioned areas such as walk-ways, covered porches, areas under overhangs, etc.</a:t>
            </a:r>
          </a:p>
          <a:p>
            <a:endParaRPr lang="en-US" dirty="0"/>
          </a:p>
          <a:p>
            <a:r>
              <a:rPr lang="en-US" dirty="0"/>
              <a:t>Assemble copies of the utility bills, at least one full year. Multiple years may be useful for establishing trends and looking for significant changes.</a:t>
            </a:r>
          </a:p>
          <a:p>
            <a:endParaRPr lang="en-US" dirty="0"/>
          </a:p>
          <a:p>
            <a:r>
              <a:rPr lang="en-US" dirty="0"/>
              <a:t>Complete the energy summary to develop and EUI and ECI. Use Energy Star Portfolio Manager to benchmark the building. (See Training Module 1.4 – Benchmarking).</a:t>
            </a:r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1.5 Utility Data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IAC Data Entry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F6C3F-6AF5-3C09-CBCB-4CEA88042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995" y="1342279"/>
            <a:ext cx="6840747" cy="46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1.5 Utility Data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Electrical Bills – Real Life Example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856F5-C61D-0DAF-607B-B19D6B579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448" y="1481364"/>
            <a:ext cx="4893584" cy="47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1.5 Utility Data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Developing Spreadsheets - Electrical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7F583D-9429-7C3F-4976-C25AB3D7C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534" y="1435414"/>
            <a:ext cx="3816348" cy="4277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458743-800B-5255-8FE0-6708A5B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882" y="1435414"/>
            <a:ext cx="5236679" cy="29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1.5 Utility Data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Natural Gas Bills – Real Life Example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ABCB6-F673-0963-CEDE-09D258E74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534" y="1511885"/>
            <a:ext cx="4987108" cy="43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Lane</cp:lastModifiedBy>
  <cp:revision>4</cp:revision>
  <dcterms:created xsi:type="dcterms:W3CDTF">2021-10-15T13:13:21Z</dcterms:created>
  <dcterms:modified xsi:type="dcterms:W3CDTF">2023-02-05T20:19:34Z</dcterms:modified>
</cp:coreProperties>
</file>