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8" d="100"/>
          <a:sy n="128" d="100"/>
        </p:scale>
        <p:origin x="-112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91C6C7-5F73-4D1D-A71B-61B20AC38627}" type="datetimeFigureOut">
              <a:rPr lang="en-US" smtClean="0"/>
              <a:t>4/5/2013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12EAA6-EBA5-4D41-B778-284435B93FE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91C6C7-5F73-4D1D-A71B-61B20AC38627}" type="datetimeFigureOut">
              <a:rPr lang="en-US" smtClean="0"/>
              <a:t>4/5/2013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12EAA6-EBA5-4D41-B778-284435B93F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91C6C7-5F73-4D1D-A71B-61B20AC38627}" type="datetimeFigureOut">
              <a:rPr lang="en-US" smtClean="0"/>
              <a:t>4/5/2013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12EAA6-EBA5-4D41-B778-284435B93F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91C6C7-5F73-4D1D-A71B-61B20AC38627}" type="datetimeFigureOut">
              <a:rPr lang="en-US" smtClean="0"/>
              <a:t>4/5/2013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12EAA6-EBA5-4D41-B778-284435B93F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91C6C7-5F73-4D1D-A71B-61B20AC38627}" type="datetimeFigureOut">
              <a:rPr lang="en-US" smtClean="0"/>
              <a:t>4/5/2013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12EAA6-EBA5-4D41-B778-284435B93FE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91C6C7-5F73-4D1D-A71B-61B20AC38627}" type="datetimeFigureOut">
              <a:rPr lang="en-US" smtClean="0"/>
              <a:t>4/5/2013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12EAA6-EBA5-4D41-B778-284435B93F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91C6C7-5F73-4D1D-A71B-61B20AC38627}" type="datetimeFigureOut">
              <a:rPr lang="en-US" smtClean="0"/>
              <a:t>4/5/2013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12EAA6-EBA5-4D41-B778-284435B93F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91C6C7-5F73-4D1D-A71B-61B20AC38627}" type="datetimeFigureOut">
              <a:rPr lang="en-US" smtClean="0"/>
              <a:t>4/5/2013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12EAA6-EBA5-4D41-B778-284435B93F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91C6C7-5F73-4D1D-A71B-61B20AC38627}" type="datetimeFigureOut">
              <a:rPr lang="en-US" smtClean="0"/>
              <a:t>4/5/2013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12EAA6-EBA5-4D41-B778-284435B93FE5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91C6C7-5F73-4D1D-A71B-61B20AC38627}" type="datetimeFigureOut">
              <a:rPr lang="en-US" smtClean="0"/>
              <a:t>4/5/2013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12EAA6-EBA5-4D41-B778-284435B93F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91C6C7-5F73-4D1D-A71B-61B20AC38627}" type="datetimeFigureOut">
              <a:rPr lang="en-US" smtClean="0"/>
              <a:t>4/5/2013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12EAA6-EBA5-4D41-B778-284435B93FE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4B91C6C7-5F73-4D1D-A71B-61B20AC38627}" type="datetimeFigureOut">
              <a:rPr lang="en-US" smtClean="0"/>
              <a:t>4/5/2013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EE12EAA6-EBA5-4D41-B778-284435B93FE5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Airframe 02 Hydraulic Theory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Test Review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86309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Advice for the exam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Test is all multiple choice 47 </a:t>
            </a:r>
            <a:r>
              <a:rPr lang="en-US" dirty="0" smtClean="0"/>
              <a:t>questions</a:t>
            </a:r>
          </a:p>
          <a:p>
            <a:r>
              <a:rPr lang="en-US" dirty="0" smtClean="0"/>
              <a:t>Study the two quizzes and other material</a:t>
            </a:r>
            <a:endParaRPr lang="en-US" dirty="0"/>
          </a:p>
          <a:p>
            <a:r>
              <a:rPr lang="en-US" dirty="0" smtClean="0"/>
              <a:t>Take your time!</a:t>
            </a:r>
          </a:p>
          <a:p>
            <a:r>
              <a:rPr lang="en-US" dirty="0" smtClean="0"/>
              <a:t>Check your math and don’t give up!</a:t>
            </a:r>
          </a:p>
          <a:p>
            <a:r>
              <a:rPr lang="en-US" dirty="0" smtClean="0"/>
              <a:t>Do the problems you know first</a:t>
            </a:r>
          </a:p>
          <a:p>
            <a:r>
              <a:rPr lang="en-US" dirty="0" smtClean="0"/>
              <a:t>Have fun!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0282271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Hydraulic Theory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Know FAP and VAL</a:t>
            </a:r>
          </a:p>
          <a:p>
            <a:r>
              <a:rPr lang="en-US" dirty="0" smtClean="0"/>
              <a:t>History of hydraulics</a:t>
            </a:r>
          </a:p>
          <a:p>
            <a:r>
              <a:rPr lang="en-US" dirty="0" smtClean="0"/>
              <a:t>Pascal</a:t>
            </a:r>
          </a:p>
          <a:p>
            <a:r>
              <a:rPr lang="en-US" dirty="0" smtClean="0"/>
              <a:t>Open center and closed center systems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43384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Fluids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Types</a:t>
            </a:r>
          </a:p>
          <a:p>
            <a:r>
              <a:rPr lang="en-US" dirty="0" smtClean="0"/>
              <a:t>Characteristic of each</a:t>
            </a:r>
          </a:p>
          <a:p>
            <a:r>
              <a:rPr lang="en-US" dirty="0" smtClean="0"/>
              <a:t>Mil specs</a:t>
            </a:r>
          </a:p>
          <a:p>
            <a:r>
              <a:rPr lang="en-US" dirty="0" smtClean="0"/>
              <a:t>Colors</a:t>
            </a:r>
          </a:p>
          <a:p>
            <a:r>
              <a:rPr lang="en-US" dirty="0" smtClean="0"/>
              <a:t>Safe handling</a:t>
            </a:r>
          </a:p>
          <a:p>
            <a:r>
              <a:rPr lang="en-US" dirty="0" smtClean="0"/>
              <a:t>Compatibility with materials (</a:t>
            </a:r>
            <a:r>
              <a:rPr lang="en-US" dirty="0" err="1" smtClean="0"/>
              <a:t>Skydrol</a:t>
            </a:r>
            <a:r>
              <a:rPr lang="en-US" dirty="0" smtClean="0"/>
              <a:t>)</a:t>
            </a:r>
          </a:p>
          <a:p>
            <a:r>
              <a:rPr lang="en-US" dirty="0" smtClean="0"/>
              <a:t>Seal types vs. fluid types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39983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Packing and Gaskets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 the difference</a:t>
            </a:r>
          </a:p>
          <a:p>
            <a:r>
              <a:rPr lang="en-US" dirty="0" smtClean="0"/>
              <a:t>Know color coding</a:t>
            </a:r>
          </a:p>
          <a:p>
            <a:r>
              <a:rPr lang="en-US" dirty="0" smtClean="0"/>
              <a:t>Installation techniques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57927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Lines and Hoses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Bends</a:t>
            </a:r>
          </a:p>
          <a:p>
            <a:r>
              <a:rPr lang="en-US" dirty="0" smtClean="0"/>
              <a:t>Damage</a:t>
            </a:r>
          </a:p>
          <a:p>
            <a:r>
              <a:rPr lang="en-US" dirty="0" smtClean="0"/>
              <a:t>Types</a:t>
            </a:r>
          </a:p>
          <a:p>
            <a:r>
              <a:rPr lang="en-US" dirty="0" smtClean="0"/>
              <a:t>Characteristics of each type of hose</a:t>
            </a:r>
          </a:p>
          <a:p>
            <a:r>
              <a:rPr lang="en-US" dirty="0" smtClean="0"/>
              <a:t>Install, slack, bend, </a:t>
            </a:r>
            <a:r>
              <a:rPr lang="en-US" dirty="0" err="1" smtClean="0"/>
              <a:t>ect</a:t>
            </a:r>
            <a:r>
              <a:rPr lang="en-US" dirty="0" smtClean="0"/>
              <a:t>….</a:t>
            </a:r>
          </a:p>
          <a:p>
            <a:r>
              <a:rPr lang="en-US" dirty="0" smtClean="0"/>
              <a:t>Data tag on hose, what does it tell us?</a:t>
            </a:r>
          </a:p>
          <a:p>
            <a:r>
              <a:rPr lang="en-US" dirty="0" smtClean="0"/>
              <a:t>Cleaning of systems (flush)</a:t>
            </a:r>
          </a:p>
          <a:p>
            <a:r>
              <a:rPr lang="en-US" dirty="0" smtClean="0"/>
              <a:t>Flaring </a:t>
            </a:r>
            <a:r>
              <a:rPr lang="en-US" dirty="0" err="1" smtClean="0"/>
              <a:t>ect</a:t>
            </a:r>
            <a:r>
              <a:rPr lang="en-US" dirty="0" smtClean="0"/>
              <a:t>….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4635439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Good Luck!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822062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30</TotalTime>
  <Words>137</Words>
  <Application>Microsoft Office PowerPoint</Application>
  <PresentationFormat>On-screen Show (4:3)</PresentationFormat>
  <Paragraphs>36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Solstice</vt:lpstr>
      <vt:lpstr>Airframe 02 Hydraulic Theory</vt:lpstr>
      <vt:lpstr>Advice for the exam</vt:lpstr>
      <vt:lpstr>Hydraulic Theory</vt:lpstr>
      <vt:lpstr>Fluids</vt:lpstr>
      <vt:lpstr>Packing and Gaskets</vt:lpstr>
      <vt:lpstr>Lines and Hoses</vt:lpstr>
      <vt:lpstr>Good Luck!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Airframe 02 Hydraulic Theory</dc:title>
  <dc:creator>Jeff</dc:creator>
  <cp:lastModifiedBy>Jeff</cp:lastModifiedBy>
  <cp:revision>4</cp:revision>
  <dcterms:created xsi:type="dcterms:W3CDTF">2013-04-06T02:04:30Z</dcterms:created>
  <dcterms:modified xsi:type="dcterms:W3CDTF">2013-04-06T02:34:37Z</dcterms:modified>
</cp:coreProperties>
</file>