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2f6d3edb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2f6d3edb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2f6d3edb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2f6d3edb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ATSO 301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Uploading folder to course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on being an adult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Don’t grow up, it’s not worth it… ;)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cake is a lie!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